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8" y="-8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63142-CA1A-4E7A-85D1-9519CE7C08AE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CEECE-73C4-42FD-86F7-21DC946A293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1.2 – Making Bar &amp; Line Graphs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723693" y="273740"/>
            <a:ext cx="8215595" cy="966948"/>
            <a:chOff x="723693" y="273740"/>
            <a:chExt cx="8215595" cy="966948"/>
          </a:xfrm>
        </p:grpSpPr>
        <p:sp>
          <p:nvSpPr>
            <p:cNvPr id="2" name="Freeform 1"/>
            <p:cNvSpPr/>
            <p:nvPr/>
          </p:nvSpPr>
          <p:spPr>
            <a:xfrm>
              <a:off x="894922" y="442196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2724" y="37478"/>
                  </a:lnTo>
                  <a:lnTo>
                    <a:pt x="5373" y="100080"/>
                  </a:lnTo>
                  <a:lnTo>
                    <a:pt x="1592" y="159505"/>
                  </a:lnTo>
                  <a:lnTo>
                    <a:pt x="707" y="203862"/>
                  </a:lnTo>
                  <a:lnTo>
                    <a:pt x="314" y="249703"/>
                  </a:lnTo>
                  <a:lnTo>
                    <a:pt x="140" y="293473"/>
                  </a:lnTo>
                  <a:lnTo>
                    <a:pt x="5630" y="351988"/>
                  </a:lnTo>
                  <a:lnTo>
                    <a:pt x="2325" y="41224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3693" y="348100"/>
              <a:ext cx="547404" cy="598608"/>
            </a:xfrm>
            <a:custGeom>
              <a:avLst/>
              <a:gdLst/>
              <a:ahLst/>
              <a:cxnLst/>
              <a:rect l="0" t="0" r="0" b="0"/>
              <a:pathLst>
                <a:path w="547404" h="598608">
                  <a:moveTo>
                    <a:pt x="13301" y="167796"/>
                  </a:moveTo>
                  <a:lnTo>
                    <a:pt x="2123" y="156618"/>
                  </a:lnTo>
                  <a:lnTo>
                    <a:pt x="0" y="148645"/>
                  </a:lnTo>
                  <a:lnTo>
                    <a:pt x="761" y="127309"/>
                  </a:lnTo>
                  <a:lnTo>
                    <a:pt x="13355" y="94579"/>
                  </a:lnTo>
                  <a:lnTo>
                    <a:pt x="31905" y="68243"/>
                  </a:lnTo>
                  <a:lnTo>
                    <a:pt x="87710" y="33167"/>
                  </a:lnTo>
                  <a:lnTo>
                    <a:pt x="145976" y="10626"/>
                  </a:lnTo>
                  <a:lnTo>
                    <a:pt x="194162" y="2684"/>
                  </a:lnTo>
                  <a:lnTo>
                    <a:pt x="257257" y="0"/>
                  </a:lnTo>
                  <a:lnTo>
                    <a:pt x="300574" y="5125"/>
                  </a:lnTo>
                  <a:lnTo>
                    <a:pt x="348727" y="25742"/>
                  </a:lnTo>
                  <a:lnTo>
                    <a:pt x="380189" y="46677"/>
                  </a:lnTo>
                  <a:lnTo>
                    <a:pt x="397071" y="64832"/>
                  </a:lnTo>
                  <a:lnTo>
                    <a:pt x="414140" y="100373"/>
                  </a:lnTo>
                  <a:lnTo>
                    <a:pt x="416450" y="123792"/>
                  </a:lnTo>
                  <a:lnTo>
                    <a:pt x="412407" y="145899"/>
                  </a:lnTo>
                  <a:lnTo>
                    <a:pt x="396977" y="176906"/>
                  </a:lnTo>
                  <a:lnTo>
                    <a:pt x="384255" y="193682"/>
                  </a:lnTo>
                  <a:lnTo>
                    <a:pt x="358350" y="210691"/>
                  </a:lnTo>
                  <a:lnTo>
                    <a:pt x="297361" y="234237"/>
                  </a:lnTo>
                  <a:lnTo>
                    <a:pt x="295091" y="236656"/>
                  </a:lnTo>
                  <a:lnTo>
                    <a:pt x="298257" y="238269"/>
                  </a:lnTo>
                  <a:lnTo>
                    <a:pt x="359531" y="252665"/>
                  </a:lnTo>
                  <a:lnTo>
                    <a:pt x="402617" y="271778"/>
                  </a:lnTo>
                  <a:lnTo>
                    <a:pt x="460680" y="313290"/>
                  </a:lnTo>
                  <a:lnTo>
                    <a:pt x="507653" y="360784"/>
                  </a:lnTo>
                  <a:lnTo>
                    <a:pt x="535817" y="419433"/>
                  </a:lnTo>
                  <a:lnTo>
                    <a:pt x="547403" y="476425"/>
                  </a:lnTo>
                  <a:lnTo>
                    <a:pt x="542748" y="501496"/>
                  </a:lnTo>
                  <a:lnTo>
                    <a:pt x="520696" y="546187"/>
                  </a:lnTo>
                  <a:lnTo>
                    <a:pt x="489504" y="572630"/>
                  </a:lnTo>
                  <a:lnTo>
                    <a:pt x="439448" y="589694"/>
                  </a:lnTo>
                  <a:lnTo>
                    <a:pt x="380163" y="596569"/>
                  </a:lnTo>
                  <a:lnTo>
                    <a:pt x="318143" y="598607"/>
                  </a:lnTo>
                  <a:lnTo>
                    <a:pt x="255313" y="593621"/>
                  </a:lnTo>
                  <a:lnTo>
                    <a:pt x="197833" y="590324"/>
                  </a:lnTo>
                  <a:lnTo>
                    <a:pt x="139643" y="578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93745" y="681740"/>
              <a:ext cx="269758" cy="171069"/>
            </a:xfrm>
            <a:custGeom>
              <a:avLst/>
              <a:gdLst/>
              <a:ahLst/>
              <a:cxnLst/>
              <a:rect l="0" t="0" r="0" b="0"/>
              <a:pathLst>
                <a:path w="269758" h="171069">
                  <a:moveTo>
                    <a:pt x="175001" y="44726"/>
                  </a:moveTo>
                  <a:lnTo>
                    <a:pt x="169412" y="22369"/>
                  </a:lnTo>
                  <a:lnTo>
                    <a:pt x="164256" y="14614"/>
                  </a:lnTo>
                  <a:lnTo>
                    <a:pt x="149168" y="2877"/>
                  </a:lnTo>
                  <a:lnTo>
                    <a:pt x="127645" y="0"/>
                  </a:lnTo>
                  <a:lnTo>
                    <a:pt x="81288" y="7685"/>
                  </a:lnTo>
                  <a:lnTo>
                    <a:pt x="54557" y="22702"/>
                  </a:lnTo>
                  <a:lnTo>
                    <a:pt x="17388" y="58709"/>
                  </a:lnTo>
                  <a:lnTo>
                    <a:pt x="10264" y="68086"/>
                  </a:lnTo>
                  <a:lnTo>
                    <a:pt x="2349" y="90983"/>
                  </a:lnTo>
                  <a:lnTo>
                    <a:pt x="0" y="115587"/>
                  </a:lnTo>
                  <a:lnTo>
                    <a:pt x="2856" y="138221"/>
                  </a:lnTo>
                  <a:lnTo>
                    <a:pt x="7595" y="146830"/>
                  </a:lnTo>
                  <a:lnTo>
                    <a:pt x="22219" y="159516"/>
                  </a:lnTo>
                  <a:lnTo>
                    <a:pt x="31033" y="162197"/>
                  </a:lnTo>
                  <a:lnTo>
                    <a:pt x="50184" y="162056"/>
                  </a:lnTo>
                  <a:lnTo>
                    <a:pt x="80696" y="155399"/>
                  </a:lnTo>
                  <a:lnTo>
                    <a:pt x="106374" y="140429"/>
                  </a:lnTo>
                  <a:lnTo>
                    <a:pt x="118374" y="124695"/>
                  </a:lnTo>
                  <a:lnTo>
                    <a:pt x="141198" y="85999"/>
                  </a:lnTo>
                  <a:lnTo>
                    <a:pt x="146617" y="82770"/>
                  </a:lnTo>
                  <a:lnTo>
                    <a:pt x="151399" y="84126"/>
                  </a:lnTo>
                  <a:lnTo>
                    <a:pt x="161001" y="96162"/>
                  </a:lnTo>
                  <a:lnTo>
                    <a:pt x="193015" y="144032"/>
                  </a:lnTo>
                  <a:lnTo>
                    <a:pt x="219333" y="161238"/>
                  </a:lnTo>
                  <a:lnTo>
                    <a:pt x="269757" y="171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18340" y="610652"/>
              <a:ext cx="124148" cy="211560"/>
            </a:xfrm>
            <a:custGeom>
              <a:avLst/>
              <a:gdLst/>
              <a:ahLst/>
              <a:cxnLst/>
              <a:rect l="0" t="0" r="0" b="0"/>
              <a:pathLst>
                <a:path w="124148" h="211560">
                  <a:moveTo>
                    <a:pt x="8333" y="94757"/>
                  </a:moveTo>
                  <a:lnTo>
                    <a:pt x="0" y="132235"/>
                  </a:lnTo>
                  <a:lnTo>
                    <a:pt x="1574" y="167083"/>
                  </a:lnTo>
                  <a:lnTo>
                    <a:pt x="12587" y="210299"/>
                  </a:lnTo>
                  <a:lnTo>
                    <a:pt x="13509" y="211559"/>
                  </a:lnTo>
                  <a:lnTo>
                    <a:pt x="1706" y="148993"/>
                  </a:lnTo>
                  <a:lnTo>
                    <a:pt x="1695" y="94378"/>
                  </a:lnTo>
                  <a:lnTo>
                    <a:pt x="7722" y="68852"/>
                  </a:lnTo>
                  <a:lnTo>
                    <a:pt x="24270" y="41328"/>
                  </a:lnTo>
                  <a:lnTo>
                    <a:pt x="45161" y="19525"/>
                  </a:lnTo>
                  <a:lnTo>
                    <a:pt x="63305" y="9458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45374" y="624407"/>
              <a:ext cx="301601" cy="616281"/>
            </a:xfrm>
            <a:custGeom>
              <a:avLst/>
              <a:gdLst/>
              <a:ahLst/>
              <a:cxnLst/>
              <a:rect l="0" t="0" r="0" b="0"/>
              <a:pathLst>
                <a:path w="301601" h="616281">
                  <a:moveTo>
                    <a:pt x="207765" y="91530"/>
                  </a:moveTo>
                  <a:lnTo>
                    <a:pt x="218944" y="80352"/>
                  </a:lnTo>
                  <a:lnTo>
                    <a:pt x="221067" y="73550"/>
                  </a:lnTo>
                  <a:lnTo>
                    <a:pt x="218466" y="47208"/>
                  </a:lnTo>
                  <a:lnTo>
                    <a:pt x="213301" y="27378"/>
                  </a:lnTo>
                  <a:lnTo>
                    <a:pt x="206777" y="19516"/>
                  </a:lnTo>
                  <a:lnTo>
                    <a:pt x="187049" y="7661"/>
                  </a:lnTo>
                  <a:lnTo>
                    <a:pt x="144045" y="0"/>
                  </a:lnTo>
                  <a:lnTo>
                    <a:pt x="93923" y="5817"/>
                  </a:lnTo>
                  <a:lnTo>
                    <a:pt x="71771" y="11711"/>
                  </a:lnTo>
                  <a:lnTo>
                    <a:pt x="39569" y="32785"/>
                  </a:lnTo>
                  <a:lnTo>
                    <a:pt x="18979" y="61256"/>
                  </a:lnTo>
                  <a:lnTo>
                    <a:pt x="2712" y="103488"/>
                  </a:lnTo>
                  <a:lnTo>
                    <a:pt x="0" y="142127"/>
                  </a:lnTo>
                  <a:lnTo>
                    <a:pt x="7255" y="182041"/>
                  </a:lnTo>
                  <a:lnTo>
                    <a:pt x="17654" y="205457"/>
                  </a:lnTo>
                  <a:lnTo>
                    <a:pt x="42252" y="232781"/>
                  </a:lnTo>
                  <a:lnTo>
                    <a:pt x="64794" y="242046"/>
                  </a:lnTo>
                  <a:lnTo>
                    <a:pt x="91580" y="244994"/>
                  </a:lnTo>
                  <a:lnTo>
                    <a:pt x="150197" y="237354"/>
                  </a:lnTo>
                  <a:lnTo>
                    <a:pt x="172821" y="230040"/>
                  </a:lnTo>
                  <a:lnTo>
                    <a:pt x="190675" y="218991"/>
                  </a:lnTo>
                  <a:lnTo>
                    <a:pt x="213880" y="194027"/>
                  </a:lnTo>
                  <a:lnTo>
                    <a:pt x="234276" y="152981"/>
                  </a:lnTo>
                  <a:lnTo>
                    <a:pt x="242165" y="127810"/>
                  </a:lnTo>
                  <a:lnTo>
                    <a:pt x="244736" y="125076"/>
                  </a:lnTo>
                  <a:lnTo>
                    <a:pt x="246451" y="129102"/>
                  </a:lnTo>
                  <a:lnTo>
                    <a:pt x="249428" y="186122"/>
                  </a:lnTo>
                  <a:lnTo>
                    <a:pt x="252910" y="244573"/>
                  </a:lnTo>
                  <a:lnTo>
                    <a:pt x="264516" y="296196"/>
                  </a:lnTo>
                  <a:lnTo>
                    <a:pt x="281544" y="353965"/>
                  </a:lnTo>
                  <a:lnTo>
                    <a:pt x="297853" y="409623"/>
                  </a:lnTo>
                  <a:lnTo>
                    <a:pt x="301600" y="472385"/>
                  </a:lnTo>
                  <a:lnTo>
                    <a:pt x="299772" y="505294"/>
                  </a:lnTo>
                  <a:lnTo>
                    <a:pt x="279536" y="561429"/>
                  </a:lnTo>
                  <a:lnTo>
                    <a:pt x="273160" y="573252"/>
                  </a:lnTo>
                  <a:lnTo>
                    <a:pt x="253597" y="589509"/>
                  </a:lnTo>
                  <a:lnTo>
                    <a:pt x="208500" y="609476"/>
                  </a:lnTo>
                  <a:lnTo>
                    <a:pt x="157391" y="616280"/>
                  </a:lnTo>
                  <a:lnTo>
                    <a:pt x="102235" y="614505"/>
                  </a:lnTo>
                  <a:lnTo>
                    <a:pt x="63413" y="609524"/>
                  </a:lnTo>
                  <a:lnTo>
                    <a:pt x="28781" y="607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79481" y="568538"/>
              <a:ext cx="105286" cy="263453"/>
            </a:xfrm>
            <a:custGeom>
              <a:avLst/>
              <a:gdLst/>
              <a:ahLst/>
              <a:cxnLst/>
              <a:rect l="0" t="0" r="0" b="0"/>
              <a:pathLst>
                <a:path w="105286" h="263453">
                  <a:moveTo>
                    <a:pt x="0" y="136871"/>
                  </a:moveTo>
                  <a:lnTo>
                    <a:pt x="3120" y="179562"/>
                  </a:lnTo>
                  <a:lnTo>
                    <a:pt x="16789" y="232873"/>
                  </a:lnTo>
                  <a:lnTo>
                    <a:pt x="20962" y="263452"/>
                  </a:lnTo>
                  <a:lnTo>
                    <a:pt x="23334" y="263372"/>
                  </a:lnTo>
                  <a:lnTo>
                    <a:pt x="26084" y="259810"/>
                  </a:lnTo>
                  <a:lnTo>
                    <a:pt x="26021" y="246492"/>
                  </a:lnTo>
                  <a:lnTo>
                    <a:pt x="13305" y="190821"/>
                  </a:lnTo>
                  <a:lnTo>
                    <a:pt x="5632" y="151426"/>
                  </a:lnTo>
                  <a:lnTo>
                    <a:pt x="7573" y="128132"/>
                  </a:lnTo>
                  <a:lnTo>
                    <a:pt x="26756" y="84582"/>
                  </a:lnTo>
                  <a:lnTo>
                    <a:pt x="65539" y="3163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09057" y="607510"/>
              <a:ext cx="254736" cy="245299"/>
            </a:xfrm>
            <a:custGeom>
              <a:avLst/>
              <a:gdLst/>
              <a:ahLst/>
              <a:cxnLst/>
              <a:rect l="0" t="0" r="0" b="0"/>
              <a:pathLst>
                <a:path w="254736" h="245299">
                  <a:moveTo>
                    <a:pt x="191564" y="66313"/>
                  </a:moveTo>
                  <a:lnTo>
                    <a:pt x="181989" y="35031"/>
                  </a:lnTo>
                  <a:lnTo>
                    <a:pt x="171321" y="18875"/>
                  </a:lnTo>
                  <a:lnTo>
                    <a:pt x="155661" y="7015"/>
                  </a:lnTo>
                  <a:lnTo>
                    <a:pt x="146572" y="2215"/>
                  </a:lnTo>
                  <a:lnTo>
                    <a:pt x="123994" y="0"/>
                  </a:lnTo>
                  <a:lnTo>
                    <a:pt x="99532" y="4086"/>
                  </a:lnTo>
                  <a:lnTo>
                    <a:pt x="44524" y="32267"/>
                  </a:lnTo>
                  <a:lnTo>
                    <a:pt x="18275" y="52586"/>
                  </a:lnTo>
                  <a:lnTo>
                    <a:pt x="6142" y="72691"/>
                  </a:lnTo>
                  <a:lnTo>
                    <a:pt x="1269" y="84603"/>
                  </a:lnTo>
                  <a:lnTo>
                    <a:pt x="0" y="129314"/>
                  </a:lnTo>
                  <a:lnTo>
                    <a:pt x="11221" y="186079"/>
                  </a:lnTo>
                  <a:lnTo>
                    <a:pt x="22115" y="205720"/>
                  </a:lnTo>
                  <a:lnTo>
                    <a:pt x="30635" y="211894"/>
                  </a:lnTo>
                  <a:lnTo>
                    <a:pt x="52580" y="218753"/>
                  </a:lnTo>
                  <a:lnTo>
                    <a:pt x="74811" y="215563"/>
                  </a:lnTo>
                  <a:lnTo>
                    <a:pt x="103938" y="200613"/>
                  </a:lnTo>
                  <a:lnTo>
                    <a:pt x="127387" y="178245"/>
                  </a:lnTo>
                  <a:lnTo>
                    <a:pt x="156270" y="139246"/>
                  </a:lnTo>
                  <a:lnTo>
                    <a:pt x="164180" y="115496"/>
                  </a:lnTo>
                  <a:lnTo>
                    <a:pt x="166289" y="102611"/>
                  </a:lnTo>
                  <a:lnTo>
                    <a:pt x="168865" y="98701"/>
                  </a:lnTo>
                  <a:lnTo>
                    <a:pt x="171752" y="100773"/>
                  </a:lnTo>
                  <a:lnTo>
                    <a:pt x="195147" y="161854"/>
                  </a:lnTo>
                  <a:lnTo>
                    <a:pt x="217531" y="202169"/>
                  </a:lnTo>
                  <a:lnTo>
                    <a:pt x="254735" y="2452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01648" y="555931"/>
              <a:ext cx="185653" cy="535799"/>
            </a:xfrm>
            <a:custGeom>
              <a:avLst/>
              <a:gdLst/>
              <a:ahLst/>
              <a:cxnLst/>
              <a:rect l="0" t="0" r="0" b="0"/>
              <a:pathLst>
                <a:path w="185653" h="535799">
                  <a:moveTo>
                    <a:pt x="9543" y="212649"/>
                  </a:moveTo>
                  <a:lnTo>
                    <a:pt x="9543" y="264699"/>
                  </a:lnTo>
                  <a:lnTo>
                    <a:pt x="9543" y="317758"/>
                  </a:lnTo>
                  <a:lnTo>
                    <a:pt x="9543" y="373644"/>
                  </a:lnTo>
                  <a:lnTo>
                    <a:pt x="12663" y="425298"/>
                  </a:lnTo>
                  <a:lnTo>
                    <a:pt x="24197" y="485371"/>
                  </a:lnTo>
                  <a:lnTo>
                    <a:pt x="29335" y="535798"/>
                  </a:lnTo>
                  <a:lnTo>
                    <a:pt x="29757" y="534536"/>
                  </a:lnTo>
                  <a:lnTo>
                    <a:pt x="24844" y="493301"/>
                  </a:lnTo>
                  <a:lnTo>
                    <a:pt x="13779" y="430000"/>
                  </a:lnTo>
                  <a:lnTo>
                    <a:pt x="10798" y="383244"/>
                  </a:lnTo>
                  <a:lnTo>
                    <a:pt x="9915" y="325976"/>
                  </a:lnTo>
                  <a:lnTo>
                    <a:pt x="8483" y="264555"/>
                  </a:lnTo>
                  <a:lnTo>
                    <a:pt x="2340" y="203072"/>
                  </a:lnTo>
                  <a:lnTo>
                    <a:pt x="0" y="147290"/>
                  </a:lnTo>
                  <a:lnTo>
                    <a:pt x="476" y="94887"/>
                  </a:lnTo>
                  <a:lnTo>
                    <a:pt x="8676" y="50375"/>
                  </a:lnTo>
                  <a:lnTo>
                    <a:pt x="19296" y="25883"/>
                  </a:lnTo>
                  <a:lnTo>
                    <a:pt x="34935" y="9539"/>
                  </a:lnTo>
                  <a:lnTo>
                    <a:pt x="44019" y="3543"/>
                  </a:lnTo>
                  <a:lnTo>
                    <a:pt x="63470" y="0"/>
                  </a:lnTo>
                  <a:lnTo>
                    <a:pt x="73570" y="693"/>
                  </a:lnTo>
                  <a:lnTo>
                    <a:pt x="94152" y="10822"/>
                  </a:lnTo>
                  <a:lnTo>
                    <a:pt x="153856" y="57684"/>
                  </a:lnTo>
                  <a:lnTo>
                    <a:pt x="173966" y="87185"/>
                  </a:lnTo>
                  <a:lnTo>
                    <a:pt x="182056" y="108924"/>
                  </a:lnTo>
                  <a:lnTo>
                    <a:pt x="185652" y="134183"/>
                  </a:lnTo>
                  <a:lnTo>
                    <a:pt x="181010" y="157888"/>
                  </a:lnTo>
                  <a:lnTo>
                    <a:pt x="176497" y="169123"/>
                  </a:lnTo>
                  <a:lnTo>
                    <a:pt x="162124" y="184725"/>
                  </a:lnTo>
                  <a:lnTo>
                    <a:pt x="153378" y="190523"/>
                  </a:lnTo>
                  <a:lnTo>
                    <a:pt x="131181" y="193847"/>
                  </a:lnTo>
                  <a:lnTo>
                    <a:pt x="83242" y="191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63875" y="368497"/>
              <a:ext cx="231628" cy="410612"/>
            </a:xfrm>
            <a:custGeom>
              <a:avLst/>
              <a:gdLst/>
              <a:ahLst/>
              <a:cxnLst/>
              <a:rect l="0" t="0" r="0" b="0"/>
              <a:pathLst>
                <a:path w="231628" h="41061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9553" y="217279"/>
                  </a:lnTo>
                  <a:lnTo>
                    <a:pt x="10240" y="274559"/>
                  </a:lnTo>
                  <a:lnTo>
                    <a:pt x="10443" y="327926"/>
                  </a:lnTo>
                  <a:lnTo>
                    <a:pt x="9333" y="364535"/>
                  </a:lnTo>
                  <a:lnTo>
                    <a:pt x="7392" y="363516"/>
                  </a:lnTo>
                  <a:lnTo>
                    <a:pt x="4928" y="358157"/>
                  </a:lnTo>
                  <a:lnTo>
                    <a:pt x="1461" y="328259"/>
                  </a:lnTo>
                  <a:lnTo>
                    <a:pt x="6022" y="289764"/>
                  </a:lnTo>
                  <a:lnTo>
                    <a:pt x="14765" y="268774"/>
                  </a:lnTo>
                  <a:lnTo>
                    <a:pt x="27620" y="251646"/>
                  </a:lnTo>
                  <a:lnTo>
                    <a:pt x="45031" y="236235"/>
                  </a:lnTo>
                  <a:lnTo>
                    <a:pt x="67587" y="227826"/>
                  </a:lnTo>
                  <a:lnTo>
                    <a:pt x="92040" y="225258"/>
                  </a:lnTo>
                  <a:lnTo>
                    <a:pt x="114606" y="228016"/>
                  </a:lnTo>
                  <a:lnTo>
                    <a:pt x="147041" y="241736"/>
                  </a:lnTo>
                  <a:lnTo>
                    <a:pt x="173290" y="266208"/>
                  </a:lnTo>
                  <a:lnTo>
                    <a:pt x="207163" y="316249"/>
                  </a:lnTo>
                  <a:lnTo>
                    <a:pt x="226499" y="368549"/>
                  </a:lnTo>
                  <a:lnTo>
                    <a:pt x="231627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06072" y="57906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4061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39837" y="331360"/>
              <a:ext cx="292702" cy="474883"/>
            </a:xfrm>
            <a:custGeom>
              <a:avLst/>
              <a:gdLst/>
              <a:ahLst/>
              <a:cxnLst/>
              <a:rect l="0" t="0" r="0" b="0"/>
              <a:pathLst>
                <a:path w="292702" h="474883">
                  <a:moveTo>
                    <a:pt x="292701" y="68722"/>
                  </a:moveTo>
                  <a:lnTo>
                    <a:pt x="283126" y="44676"/>
                  </a:lnTo>
                  <a:lnTo>
                    <a:pt x="265168" y="23253"/>
                  </a:lnTo>
                  <a:lnTo>
                    <a:pt x="247709" y="9129"/>
                  </a:lnTo>
                  <a:lnTo>
                    <a:pt x="222012" y="1292"/>
                  </a:lnTo>
                  <a:lnTo>
                    <a:pt x="180899" y="0"/>
                  </a:lnTo>
                  <a:lnTo>
                    <a:pt x="118708" y="14396"/>
                  </a:lnTo>
                  <a:lnTo>
                    <a:pt x="99948" y="25470"/>
                  </a:lnTo>
                  <a:lnTo>
                    <a:pt x="76232" y="50448"/>
                  </a:lnTo>
                  <a:lnTo>
                    <a:pt x="43285" y="109008"/>
                  </a:lnTo>
                  <a:lnTo>
                    <a:pt x="22900" y="165578"/>
                  </a:lnTo>
                  <a:lnTo>
                    <a:pt x="8517" y="222212"/>
                  </a:lnTo>
                  <a:lnTo>
                    <a:pt x="0" y="279066"/>
                  </a:lnTo>
                  <a:lnTo>
                    <a:pt x="9703" y="323809"/>
                  </a:lnTo>
                  <a:lnTo>
                    <a:pt x="43767" y="386627"/>
                  </a:lnTo>
                  <a:lnTo>
                    <a:pt x="75833" y="424179"/>
                  </a:lnTo>
                  <a:lnTo>
                    <a:pt x="123001" y="462720"/>
                  </a:lnTo>
                  <a:lnTo>
                    <a:pt x="147869" y="471950"/>
                  </a:lnTo>
                  <a:lnTo>
                    <a:pt x="174519" y="474882"/>
                  </a:lnTo>
                  <a:lnTo>
                    <a:pt x="220397" y="470352"/>
                  </a:lnTo>
                  <a:lnTo>
                    <a:pt x="240059" y="468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19485" y="573478"/>
              <a:ext cx="215493" cy="261287"/>
            </a:xfrm>
            <a:custGeom>
              <a:avLst/>
              <a:gdLst/>
              <a:ahLst/>
              <a:cxnLst/>
              <a:rect l="0" t="0" r="0" b="0"/>
              <a:pathLst>
                <a:path w="215493" h="261287">
                  <a:moveTo>
                    <a:pt x="144680" y="5589"/>
                  </a:moveTo>
                  <a:lnTo>
                    <a:pt x="127913" y="0"/>
                  </a:lnTo>
                  <a:lnTo>
                    <a:pt x="95129" y="2113"/>
                  </a:lnTo>
                  <a:lnTo>
                    <a:pt x="75474" y="10283"/>
                  </a:lnTo>
                  <a:lnTo>
                    <a:pt x="43792" y="34592"/>
                  </a:lnTo>
                  <a:lnTo>
                    <a:pt x="22111" y="60586"/>
                  </a:lnTo>
                  <a:lnTo>
                    <a:pt x="6458" y="96104"/>
                  </a:lnTo>
                  <a:lnTo>
                    <a:pt x="0" y="136263"/>
                  </a:lnTo>
                  <a:lnTo>
                    <a:pt x="3677" y="177798"/>
                  </a:lnTo>
                  <a:lnTo>
                    <a:pt x="17764" y="214151"/>
                  </a:lnTo>
                  <a:lnTo>
                    <a:pt x="36756" y="241560"/>
                  </a:lnTo>
                  <a:lnTo>
                    <a:pt x="62790" y="258910"/>
                  </a:lnTo>
                  <a:lnTo>
                    <a:pt x="85668" y="261286"/>
                  </a:lnTo>
                  <a:lnTo>
                    <a:pt x="132894" y="253279"/>
                  </a:lnTo>
                  <a:lnTo>
                    <a:pt x="165365" y="232617"/>
                  </a:lnTo>
                  <a:lnTo>
                    <a:pt x="191623" y="204268"/>
                  </a:lnTo>
                  <a:lnTo>
                    <a:pt x="208632" y="168052"/>
                  </a:lnTo>
                  <a:lnTo>
                    <a:pt x="215492" y="127685"/>
                  </a:lnTo>
                  <a:lnTo>
                    <a:pt x="211935" y="86089"/>
                  </a:lnTo>
                  <a:lnTo>
                    <a:pt x="197883" y="49718"/>
                  </a:lnTo>
                  <a:lnTo>
                    <a:pt x="182364" y="33781"/>
                  </a:lnTo>
                  <a:lnTo>
                    <a:pt x="155209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26556" y="607611"/>
              <a:ext cx="286632" cy="214077"/>
            </a:xfrm>
            <a:custGeom>
              <a:avLst/>
              <a:gdLst/>
              <a:ahLst/>
              <a:cxnLst/>
              <a:rect l="0" t="0" r="0" b="0"/>
              <a:pathLst>
                <a:path w="286632" h="214077">
                  <a:moveTo>
                    <a:pt x="6065" y="108326"/>
                  </a:moveTo>
                  <a:lnTo>
                    <a:pt x="6065" y="157257"/>
                  </a:lnTo>
                  <a:lnTo>
                    <a:pt x="0" y="214076"/>
                  </a:lnTo>
                  <a:lnTo>
                    <a:pt x="3748" y="196331"/>
                  </a:lnTo>
                  <a:lnTo>
                    <a:pt x="11350" y="135051"/>
                  </a:lnTo>
                  <a:lnTo>
                    <a:pt x="16728" y="81153"/>
                  </a:lnTo>
                  <a:lnTo>
                    <a:pt x="25862" y="47633"/>
                  </a:lnTo>
                  <a:lnTo>
                    <a:pt x="36701" y="30269"/>
                  </a:lnTo>
                  <a:lnTo>
                    <a:pt x="45206" y="25872"/>
                  </a:lnTo>
                  <a:lnTo>
                    <a:pt x="67135" y="24107"/>
                  </a:lnTo>
                  <a:lnTo>
                    <a:pt x="76025" y="27614"/>
                  </a:lnTo>
                  <a:lnTo>
                    <a:pt x="89021" y="40868"/>
                  </a:lnTo>
                  <a:lnTo>
                    <a:pt x="102915" y="68062"/>
                  </a:lnTo>
                  <a:lnTo>
                    <a:pt x="108851" y="103935"/>
                  </a:lnTo>
                  <a:lnTo>
                    <a:pt x="107344" y="110078"/>
                  </a:lnTo>
                  <a:lnTo>
                    <a:pt x="104000" y="111834"/>
                  </a:lnTo>
                  <a:lnTo>
                    <a:pt x="99431" y="110665"/>
                  </a:lnTo>
                  <a:lnTo>
                    <a:pt x="96385" y="104036"/>
                  </a:lnTo>
                  <a:lnTo>
                    <a:pt x="93268" y="69101"/>
                  </a:lnTo>
                  <a:lnTo>
                    <a:pt x="96685" y="46439"/>
                  </a:lnTo>
                  <a:lnTo>
                    <a:pt x="105222" y="27788"/>
                  </a:lnTo>
                  <a:lnTo>
                    <a:pt x="110774" y="19539"/>
                  </a:lnTo>
                  <a:lnTo>
                    <a:pt x="126303" y="7254"/>
                  </a:lnTo>
                  <a:lnTo>
                    <a:pt x="135356" y="2340"/>
                  </a:lnTo>
                  <a:lnTo>
                    <a:pt x="161014" y="0"/>
                  </a:lnTo>
                  <a:lnTo>
                    <a:pt x="189575" y="4029"/>
                  </a:lnTo>
                  <a:lnTo>
                    <a:pt x="224215" y="19452"/>
                  </a:lnTo>
                  <a:lnTo>
                    <a:pt x="241841" y="32172"/>
                  </a:lnTo>
                  <a:lnTo>
                    <a:pt x="254354" y="48744"/>
                  </a:lnTo>
                  <a:lnTo>
                    <a:pt x="281784" y="106676"/>
                  </a:lnTo>
                  <a:lnTo>
                    <a:pt x="286631" y="145142"/>
                  </a:lnTo>
                  <a:lnTo>
                    <a:pt x="279806" y="182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11647" y="539548"/>
              <a:ext cx="237983" cy="498627"/>
            </a:xfrm>
            <a:custGeom>
              <a:avLst/>
              <a:gdLst/>
              <a:ahLst/>
              <a:cxnLst/>
              <a:rect l="0" t="0" r="0" b="0"/>
              <a:pathLst>
                <a:path w="237983" h="498627">
                  <a:moveTo>
                    <a:pt x="0" y="165861"/>
                  </a:moveTo>
                  <a:lnTo>
                    <a:pt x="5590" y="224478"/>
                  </a:lnTo>
                  <a:lnTo>
                    <a:pt x="10723" y="277482"/>
                  </a:lnTo>
                  <a:lnTo>
                    <a:pt x="18669" y="329199"/>
                  </a:lnTo>
                  <a:lnTo>
                    <a:pt x="20350" y="381154"/>
                  </a:lnTo>
                  <a:lnTo>
                    <a:pt x="23967" y="434762"/>
                  </a:lnTo>
                  <a:lnTo>
                    <a:pt x="30081" y="494798"/>
                  </a:lnTo>
                  <a:lnTo>
                    <a:pt x="30583" y="498626"/>
                  </a:lnTo>
                  <a:lnTo>
                    <a:pt x="30119" y="478407"/>
                  </a:lnTo>
                  <a:lnTo>
                    <a:pt x="23194" y="429590"/>
                  </a:lnTo>
                  <a:lnTo>
                    <a:pt x="15890" y="370164"/>
                  </a:lnTo>
                  <a:lnTo>
                    <a:pt x="12758" y="307819"/>
                  </a:lnTo>
                  <a:lnTo>
                    <a:pt x="18078" y="256536"/>
                  </a:lnTo>
                  <a:lnTo>
                    <a:pt x="22514" y="205466"/>
                  </a:lnTo>
                  <a:lnTo>
                    <a:pt x="37550" y="145695"/>
                  </a:lnTo>
                  <a:lnTo>
                    <a:pt x="46802" y="94417"/>
                  </a:lnTo>
                  <a:lnTo>
                    <a:pt x="74779" y="39816"/>
                  </a:lnTo>
                  <a:lnTo>
                    <a:pt x="89387" y="19764"/>
                  </a:lnTo>
                  <a:lnTo>
                    <a:pt x="107578" y="3053"/>
                  </a:lnTo>
                  <a:lnTo>
                    <a:pt x="117343" y="0"/>
                  </a:lnTo>
                  <a:lnTo>
                    <a:pt x="137550" y="2848"/>
                  </a:lnTo>
                  <a:lnTo>
                    <a:pt x="163068" y="17605"/>
                  </a:lnTo>
                  <a:lnTo>
                    <a:pt x="199794" y="53516"/>
                  </a:lnTo>
                  <a:lnTo>
                    <a:pt x="228069" y="92847"/>
                  </a:lnTo>
                  <a:lnTo>
                    <a:pt x="237982" y="135128"/>
                  </a:lnTo>
                  <a:lnTo>
                    <a:pt x="234062" y="158441"/>
                  </a:lnTo>
                  <a:lnTo>
                    <a:pt x="223351" y="176601"/>
                  </a:lnTo>
                  <a:lnTo>
                    <a:pt x="206892" y="192471"/>
                  </a:lnTo>
                  <a:lnTo>
                    <a:pt x="181639" y="201084"/>
                  </a:lnTo>
                  <a:lnTo>
                    <a:pt x="123357" y="206614"/>
                  </a:lnTo>
                  <a:lnTo>
                    <a:pt x="94757" y="207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08315" y="515426"/>
              <a:ext cx="219230" cy="232098"/>
            </a:xfrm>
            <a:custGeom>
              <a:avLst/>
              <a:gdLst/>
              <a:ahLst/>
              <a:cxnLst/>
              <a:rect l="0" t="0" r="0" b="0"/>
              <a:pathLst>
                <a:path w="219230" h="232098">
                  <a:moveTo>
                    <a:pt x="156058" y="116283"/>
                  </a:moveTo>
                  <a:lnTo>
                    <a:pt x="150469" y="57667"/>
                  </a:lnTo>
                  <a:lnTo>
                    <a:pt x="135815" y="22876"/>
                  </a:lnTo>
                  <a:lnTo>
                    <a:pt x="120155" y="7309"/>
                  </a:lnTo>
                  <a:lnTo>
                    <a:pt x="111066" y="1520"/>
                  </a:lnTo>
                  <a:lnTo>
                    <a:pt x="101497" y="0"/>
                  </a:lnTo>
                  <a:lnTo>
                    <a:pt x="81506" y="4550"/>
                  </a:lnTo>
                  <a:lnTo>
                    <a:pt x="64042" y="17491"/>
                  </a:lnTo>
                  <a:lnTo>
                    <a:pt x="19428" y="69526"/>
                  </a:lnTo>
                  <a:lnTo>
                    <a:pt x="7596" y="95502"/>
                  </a:lnTo>
                  <a:lnTo>
                    <a:pt x="0" y="156719"/>
                  </a:lnTo>
                  <a:lnTo>
                    <a:pt x="1301" y="183388"/>
                  </a:lnTo>
                  <a:lnTo>
                    <a:pt x="9678" y="203039"/>
                  </a:lnTo>
                  <a:lnTo>
                    <a:pt x="27548" y="227257"/>
                  </a:lnTo>
                  <a:lnTo>
                    <a:pt x="35290" y="230040"/>
                  </a:lnTo>
                  <a:lnTo>
                    <a:pt x="53250" y="226893"/>
                  </a:lnTo>
                  <a:lnTo>
                    <a:pt x="69811" y="214576"/>
                  </a:lnTo>
                  <a:lnTo>
                    <a:pt x="105489" y="168005"/>
                  </a:lnTo>
                  <a:lnTo>
                    <a:pt x="118328" y="135898"/>
                  </a:lnTo>
                  <a:lnTo>
                    <a:pt x="126378" y="83720"/>
                  </a:lnTo>
                  <a:lnTo>
                    <a:pt x="129252" y="70008"/>
                  </a:lnTo>
                  <a:lnTo>
                    <a:pt x="131168" y="66716"/>
                  </a:lnTo>
                  <a:lnTo>
                    <a:pt x="132446" y="70370"/>
                  </a:lnTo>
                  <a:lnTo>
                    <a:pt x="146229" y="130522"/>
                  </a:lnTo>
                  <a:lnTo>
                    <a:pt x="159705" y="178108"/>
                  </a:lnTo>
                  <a:lnTo>
                    <a:pt x="172887" y="196793"/>
                  </a:lnTo>
                  <a:lnTo>
                    <a:pt x="219229" y="232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90715" y="515896"/>
              <a:ext cx="115814" cy="212838"/>
            </a:xfrm>
            <a:custGeom>
              <a:avLst/>
              <a:gdLst/>
              <a:ahLst/>
              <a:cxnLst/>
              <a:rect l="0" t="0" r="0" b="0"/>
              <a:pathLst>
                <a:path w="115814" h="212838">
                  <a:moveTo>
                    <a:pt x="0" y="73699"/>
                  </a:moveTo>
                  <a:lnTo>
                    <a:pt x="14654" y="132316"/>
                  </a:lnTo>
                  <a:lnTo>
                    <a:pt x="28197" y="185320"/>
                  </a:lnTo>
                  <a:lnTo>
                    <a:pt x="36301" y="212837"/>
                  </a:lnTo>
                  <a:lnTo>
                    <a:pt x="26848" y="185652"/>
                  </a:lnTo>
                  <a:lnTo>
                    <a:pt x="14965" y="130995"/>
                  </a:lnTo>
                  <a:lnTo>
                    <a:pt x="12501" y="102284"/>
                  </a:lnTo>
                  <a:lnTo>
                    <a:pt x="17644" y="77045"/>
                  </a:lnTo>
                  <a:lnTo>
                    <a:pt x="33694" y="46225"/>
                  </a:lnTo>
                  <a:lnTo>
                    <a:pt x="56386" y="22275"/>
                  </a:lnTo>
                  <a:lnTo>
                    <a:pt x="75363" y="990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61454" y="541456"/>
              <a:ext cx="166039" cy="216596"/>
            </a:xfrm>
            <a:custGeom>
              <a:avLst/>
              <a:gdLst/>
              <a:ahLst/>
              <a:cxnLst/>
              <a:rect l="0" t="0" r="0" b="0"/>
              <a:pathLst>
                <a:path w="166039" h="216596">
                  <a:moveTo>
                    <a:pt x="18774" y="111310"/>
                  </a:moveTo>
                  <a:lnTo>
                    <a:pt x="72649" y="93352"/>
                  </a:lnTo>
                  <a:lnTo>
                    <a:pt x="102197" y="81943"/>
                  </a:lnTo>
                  <a:lnTo>
                    <a:pt x="146628" y="51017"/>
                  </a:lnTo>
                  <a:lnTo>
                    <a:pt x="160606" y="34210"/>
                  </a:lnTo>
                  <a:lnTo>
                    <a:pt x="165971" y="24815"/>
                  </a:lnTo>
                  <a:lnTo>
                    <a:pt x="166038" y="17382"/>
                  </a:lnTo>
                  <a:lnTo>
                    <a:pt x="162573" y="11257"/>
                  </a:lnTo>
                  <a:lnTo>
                    <a:pt x="156754" y="6003"/>
                  </a:lnTo>
                  <a:lnTo>
                    <a:pt x="134690" y="166"/>
                  </a:lnTo>
                  <a:lnTo>
                    <a:pt x="95623" y="0"/>
                  </a:lnTo>
                  <a:lnTo>
                    <a:pt x="73986" y="5687"/>
                  </a:lnTo>
                  <a:lnTo>
                    <a:pt x="41031" y="28402"/>
                  </a:lnTo>
                  <a:lnTo>
                    <a:pt x="27496" y="42877"/>
                  </a:lnTo>
                  <a:lnTo>
                    <a:pt x="5422" y="90947"/>
                  </a:lnTo>
                  <a:lnTo>
                    <a:pt x="0" y="127633"/>
                  </a:lnTo>
                  <a:lnTo>
                    <a:pt x="4971" y="151320"/>
                  </a:lnTo>
                  <a:lnTo>
                    <a:pt x="20923" y="181267"/>
                  </a:lnTo>
                  <a:lnTo>
                    <a:pt x="34937" y="196214"/>
                  </a:lnTo>
                  <a:lnTo>
                    <a:pt x="52863" y="206757"/>
                  </a:lnTo>
                  <a:lnTo>
                    <a:pt x="105426" y="215300"/>
                  </a:lnTo>
                  <a:lnTo>
                    <a:pt x="124059" y="216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93463" y="494839"/>
              <a:ext cx="245112" cy="263213"/>
            </a:xfrm>
            <a:custGeom>
              <a:avLst/>
              <a:gdLst/>
              <a:ahLst/>
              <a:cxnLst/>
              <a:rect l="0" t="0" r="0" b="0"/>
              <a:pathLst>
                <a:path w="245112" h="263213">
                  <a:moveTo>
                    <a:pt x="197376" y="0"/>
                  </a:moveTo>
                  <a:lnTo>
                    <a:pt x="138759" y="14654"/>
                  </a:lnTo>
                  <a:lnTo>
                    <a:pt x="85755" y="28198"/>
                  </a:lnTo>
                  <a:lnTo>
                    <a:pt x="29472" y="45639"/>
                  </a:lnTo>
                  <a:lnTo>
                    <a:pt x="3088" y="61746"/>
                  </a:lnTo>
                  <a:lnTo>
                    <a:pt x="0" y="68070"/>
                  </a:lnTo>
                  <a:lnTo>
                    <a:pt x="282" y="74626"/>
                  </a:lnTo>
                  <a:lnTo>
                    <a:pt x="2809" y="81336"/>
                  </a:lnTo>
                  <a:lnTo>
                    <a:pt x="9173" y="85809"/>
                  </a:lnTo>
                  <a:lnTo>
                    <a:pt x="66036" y="99167"/>
                  </a:lnTo>
                  <a:lnTo>
                    <a:pt x="123019" y="115932"/>
                  </a:lnTo>
                  <a:lnTo>
                    <a:pt x="183468" y="133377"/>
                  </a:lnTo>
                  <a:lnTo>
                    <a:pt x="216262" y="145064"/>
                  </a:lnTo>
                  <a:lnTo>
                    <a:pt x="233456" y="156500"/>
                  </a:lnTo>
                  <a:lnTo>
                    <a:pt x="238977" y="165164"/>
                  </a:lnTo>
                  <a:lnTo>
                    <a:pt x="245111" y="187270"/>
                  </a:lnTo>
                  <a:lnTo>
                    <a:pt x="243238" y="197376"/>
                  </a:lnTo>
                  <a:lnTo>
                    <a:pt x="231797" y="214845"/>
                  </a:lnTo>
                  <a:lnTo>
                    <a:pt x="205625" y="232243"/>
                  </a:lnTo>
                  <a:lnTo>
                    <a:pt x="155765" y="248603"/>
                  </a:lnTo>
                  <a:lnTo>
                    <a:pt x="97043" y="259980"/>
                  </a:lnTo>
                  <a:lnTo>
                    <a:pt x="6050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02672" y="513212"/>
              <a:ext cx="251463" cy="255807"/>
            </a:xfrm>
            <a:custGeom>
              <a:avLst/>
              <a:gdLst/>
              <a:ahLst/>
              <a:cxnLst/>
              <a:rect l="0" t="0" r="0" b="0"/>
              <a:pathLst>
                <a:path w="251463" h="255807">
                  <a:moveTo>
                    <a:pt x="177763" y="65855"/>
                  </a:moveTo>
                  <a:lnTo>
                    <a:pt x="157520" y="21892"/>
                  </a:lnTo>
                  <a:lnTo>
                    <a:pt x="141860" y="8101"/>
                  </a:lnTo>
                  <a:lnTo>
                    <a:pt x="132770" y="2786"/>
                  </a:lnTo>
                  <a:lnTo>
                    <a:pt x="113313" y="0"/>
                  </a:lnTo>
                  <a:lnTo>
                    <a:pt x="103211" y="894"/>
                  </a:lnTo>
                  <a:lnTo>
                    <a:pt x="82628" y="11247"/>
                  </a:lnTo>
                  <a:lnTo>
                    <a:pt x="38719" y="49218"/>
                  </a:lnTo>
                  <a:lnTo>
                    <a:pt x="17892" y="78863"/>
                  </a:lnTo>
                  <a:lnTo>
                    <a:pt x="4962" y="116762"/>
                  </a:lnTo>
                  <a:lnTo>
                    <a:pt x="0" y="174610"/>
                  </a:lnTo>
                  <a:lnTo>
                    <a:pt x="1661" y="204268"/>
                  </a:lnTo>
                  <a:lnTo>
                    <a:pt x="10198" y="225248"/>
                  </a:lnTo>
                  <a:lnTo>
                    <a:pt x="28030" y="242371"/>
                  </a:lnTo>
                  <a:lnTo>
                    <a:pt x="39336" y="250213"/>
                  </a:lnTo>
                  <a:lnTo>
                    <a:pt x="61258" y="255806"/>
                  </a:lnTo>
                  <a:lnTo>
                    <a:pt x="72017" y="255660"/>
                  </a:lnTo>
                  <a:lnTo>
                    <a:pt x="90211" y="249259"/>
                  </a:lnTo>
                  <a:lnTo>
                    <a:pt x="120955" y="226085"/>
                  </a:lnTo>
                  <a:lnTo>
                    <a:pt x="148387" y="183336"/>
                  </a:lnTo>
                  <a:lnTo>
                    <a:pt x="170111" y="129246"/>
                  </a:lnTo>
                  <a:lnTo>
                    <a:pt x="176251" y="89078"/>
                  </a:lnTo>
                  <a:lnTo>
                    <a:pt x="183153" y="130235"/>
                  </a:lnTo>
                  <a:lnTo>
                    <a:pt x="211560" y="192303"/>
                  </a:lnTo>
                  <a:lnTo>
                    <a:pt x="251462" y="25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75276" y="533933"/>
              <a:ext cx="305242" cy="245176"/>
            </a:xfrm>
            <a:custGeom>
              <a:avLst/>
              <a:gdLst/>
              <a:ahLst/>
              <a:cxnLst/>
              <a:rect l="0" t="0" r="0" b="0"/>
              <a:pathLst>
                <a:path w="305242" h="245176">
                  <a:moveTo>
                    <a:pt x="10443" y="45134"/>
                  </a:moveTo>
                  <a:lnTo>
                    <a:pt x="2110" y="82612"/>
                  </a:lnTo>
                  <a:lnTo>
                    <a:pt x="348" y="134035"/>
                  </a:lnTo>
                  <a:lnTo>
                    <a:pt x="0" y="187130"/>
                  </a:lnTo>
                  <a:lnTo>
                    <a:pt x="3040" y="126992"/>
                  </a:lnTo>
                  <a:lnTo>
                    <a:pt x="14570" y="67152"/>
                  </a:lnTo>
                  <a:lnTo>
                    <a:pt x="30254" y="33071"/>
                  </a:lnTo>
                  <a:lnTo>
                    <a:pt x="37688" y="28903"/>
                  </a:lnTo>
                  <a:lnTo>
                    <a:pt x="46154" y="28464"/>
                  </a:lnTo>
                  <a:lnTo>
                    <a:pt x="55308" y="30511"/>
                  </a:lnTo>
                  <a:lnTo>
                    <a:pt x="71718" y="45264"/>
                  </a:lnTo>
                  <a:lnTo>
                    <a:pt x="107228" y="108316"/>
                  </a:lnTo>
                  <a:lnTo>
                    <a:pt x="116630" y="122348"/>
                  </a:lnTo>
                  <a:lnTo>
                    <a:pt x="117499" y="121176"/>
                  </a:lnTo>
                  <a:lnTo>
                    <a:pt x="117131" y="70312"/>
                  </a:lnTo>
                  <a:lnTo>
                    <a:pt x="125373" y="36996"/>
                  </a:lnTo>
                  <a:lnTo>
                    <a:pt x="136003" y="19680"/>
                  </a:lnTo>
                  <a:lnTo>
                    <a:pt x="151645" y="7305"/>
                  </a:lnTo>
                  <a:lnTo>
                    <a:pt x="160730" y="2367"/>
                  </a:lnTo>
                  <a:lnTo>
                    <a:pt x="183302" y="0"/>
                  </a:lnTo>
                  <a:lnTo>
                    <a:pt x="207762" y="4017"/>
                  </a:lnTo>
                  <a:lnTo>
                    <a:pt x="230332" y="13602"/>
                  </a:lnTo>
                  <a:lnTo>
                    <a:pt x="248942" y="31899"/>
                  </a:lnTo>
                  <a:lnTo>
                    <a:pt x="286042" y="95297"/>
                  </a:lnTo>
                  <a:lnTo>
                    <a:pt x="301102" y="150622"/>
                  </a:lnTo>
                  <a:lnTo>
                    <a:pt x="304424" y="206611"/>
                  </a:lnTo>
                  <a:lnTo>
                    <a:pt x="305241" y="245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08997" y="536953"/>
              <a:ext cx="228193" cy="235239"/>
            </a:xfrm>
            <a:custGeom>
              <a:avLst/>
              <a:gdLst/>
              <a:ahLst/>
              <a:cxnLst/>
              <a:rect l="0" t="0" r="0" b="0"/>
              <a:pathLst>
                <a:path w="228193" h="235239">
                  <a:moveTo>
                    <a:pt x="97863" y="0"/>
                  </a:moveTo>
                  <a:lnTo>
                    <a:pt x="55171" y="14572"/>
                  </a:lnTo>
                  <a:lnTo>
                    <a:pt x="35605" y="27534"/>
                  </a:lnTo>
                  <a:lnTo>
                    <a:pt x="12606" y="54561"/>
                  </a:lnTo>
                  <a:lnTo>
                    <a:pt x="2260" y="74552"/>
                  </a:lnTo>
                  <a:lnTo>
                    <a:pt x="0" y="98255"/>
                  </a:lnTo>
                  <a:lnTo>
                    <a:pt x="8082" y="157189"/>
                  </a:lnTo>
                  <a:lnTo>
                    <a:pt x="23168" y="196703"/>
                  </a:lnTo>
                  <a:lnTo>
                    <a:pt x="38929" y="213375"/>
                  </a:lnTo>
                  <a:lnTo>
                    <a:pt x="77643" y="233611"/>
                  </a:lnTo>
                  <a:lnTo>
                    <a:pt x="101354" y="235238"/>
                  </a:lnTo>
                  <a:lnTo>
                    <a:pt x="126320" y="230892"/>
                  </a:lnTo>
                  <a:lnTo>
                    <a:pt x="149115" y="221162"/>
                  </a:lnTo>
                  <a:lnTo>
                    <a:pt x="176090" y="196941"/>
                  </a:lnTo>
                  <a:lnTo>
                    <a:pt x="210229" y="146991"/>
                  </a:lnTo>
                  <a:lnTo>
                    <a:pt x="227033" y="105204"/>
                  </a:lnTo>
                  <a:lnTo>
                    <a:pt x="228192" y="84192"/>
                  </a:lnTo>
                  <a:lnTo>
                    <a:pt x="219403" y="42107"/>
                  </a:lnTo>
                  <a:lnTo>
                    <a:pt x="206863" y="24173"/>
                  </a:lnTo>
                  <a:lnTo>
                    <a:pt x="1820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919626" y="484310"/>
              <a:ext cx="174096" cy="245123"/>
            </a:xfrm>
            <a:custGeom>
              <a:avLst/>
              <a:gdLst/>
              <a:ahLst/>
              <a:cxnLst/>
              <a:rect l="0" t="0" r="0" b="0"/>
              <a:pathLst>
                <a:path w="174096" h="245123">
                  <a:moveTo>
                    <a:pt x="8333" y="63171"/>
                  </a:moveTo>
                  <a:lnTo>
                    <a:pt x="0" y="100649"/>
                  </a:lnTo>
                  <a:lnTo>
                    <a:pt x="3828" y="157662"/>
                  </a:lnTo>
                  <a:lnTo>
                    <a:pt x="17019" y="207268"/>
                  </a:lnTo>
                  <a:lnTo>
                    <a:pt x="28181" y="225090"/>
                  </a:lnTo>
                  <a:lnTo>
                    <a:pt x="44060" y="237691"/>
                  </a:lnTo>
                  <a:lnTo>
                    <a:pt x="53209" y="242689"/>
                  </a:lnTo>
                  <a:lnTo>
                    <a:pt x="75851" y="245122"/>
                  </a:lnTo>
                  <a:lnTo>
                    <a:pt x="88441" y="244133"/>
                  </a:lnTo>
                  <a:lnTo>
                    <a:pt x="108667" y="233676"/>
                  </a:lnTo>
                  <a:lnTo>
                    <a:pt x="125455" y="216160"/>
                  </a:lnTo>
                  <a:lnTo>
                    <a:pt x="152178" y="166788"/>
                  </a:lnTo>
                  <a:lnTo>
                    <a:pt x="169068" y="111975"/>
                  </a:lnTo>
                  <a:lnTo>
                    <a:pt x="174095" y="57257"/>
                  </a:lnTo>
                  <a:lnTo>
                    <a:pt x="167932" y="24764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62880" y="505077"/>
              <a:ext cx="193059" cy="263504"/>
            </a:xfrm>
            <a:custGeom>
              <a:avLst/>
              <a:gdLst/>
              <a:ahLst/>
              <a:cxnLst/>
              <a:rect l="0" t="0" r="0" b="0"/>
              <a:pathLst>
                <a:path w="193059" h="263504">
                  <a:moveTo>
                    <a:pt x="7235" y="52933"/>
                  </a:moveTo>
                  <a:lnTo>
                    <a:pt x="0" y="80489"/>
                  </a:lnTo>
                  <a:lnTo>
                    <a:pt x="476" y="133592"/>
                  </a:lnTo>
                  <a:lnTo>
                    <a:pt x="7515" y="196569"/>
                  </a:lnTo>
                  <a:lnTo>
                    <a:pt x="13037" y="223783"/>
                  </a:lnTo>
                  <a:lnTo>
                    <a:pt x="12272" y="222985"/>
                  </a:lnTo>
                  <a:lnTo>
                    <a:pt x="10593" y="218944"/>
                  </a:lnTo>
                  <a:lnTo>
                    <a:pt x="7677" y="166114"/>
                  </a:lnTo>
                  <a:lnTo>
                    <a:pt x="12911" y="112074"/>
                  </a:lnTo>
                  <a:lnTo>
                    <a:pt x="26380" y="51444"/>
                  </a:lnTo>
                  <a:lnTo>
                    <a:pt x="37581" y="30434"/>
                  </a:lnTo>
                  <a:lnTo>
                    <a:pt x="62630" y="5452"/>
                  </a:lnTo>
                  <a:lnTo>
                    <a:pt x="72241" y="1392"/>
                  </a:lnTo>
                  <a:lnTo>
                    <a:pt x="92278" y="0"/>
                  </a:lnTo>
                  <a:lnTo>
                    <a:pt x="112883" y="9520"/>
                  </a:lnTo>
                  <a:lnTo>
                    <a:pt x="141093" y="34611"/>
                  </a:lnTo>
                  <a:lnTo>
                    <a:pt x="161150" y="64272"/>
                  </a:lnTo>
                  <a:lnTo>
                    <a:pt x="188247" y="117380"/>
                  </a:lnTo>
                  <a:lnTo>
                    <a:pt x="193058" y="154957"/>
                  </a:lnTo>
                  <a:lnTo>
                    <a:pt x="187351" y="216020"/>
                  </a:lnTo>
                  <a:lnTo>
                    <a:pt x="175690" y="263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489263" y="273740"/>
              <a:ext cx="7236" cy="473784"/>
            </a:xfrm>
            <a:custGeom>
              <a:avLst/>
              <a:gdLst/>
              <a:ahLst/>
              <a:cxnLst/>
              <a:rect l="0" t="0" r="0" b="0"/>
              <a:pathLst>
                <a:path w="7236" h="473784">
                  <a:moveTo>
                    <a:pt x="7235" y="0"/>
                  </a:moveTo>
                  <a:lnTo>
                    <a:pt x="0" y="27557"/>
                  </a:lnTo>
                  <a:lnTo>
                    <a:pt x="476" y="90018"/>
                  </a:lnTo>
                  <a:lnTo>
                    <a:pt x="5233" y="149115"/>
                  </a:lnTo>
                  <a:lnTo>
                    <a:pt x="6345" y="191446"/>
                  </a:lnTo>
                  <a:lnTo>
                    <a:pt x="6840" y="237555"/>
                  </a:lnTo>
                  <a:lnTo>
                    <a:pt x="7059" y="282225"/>
                  </a:lnTo>
                  <a:lnTo>
                    <a:pt x="7183" y="343716"/>
                  </a:lnTo>
                  <a:lnTo>
                    <a:pt x="7219" y="395860"/>
                  </a:lnTo>
                  <a:lnTo>
                    <a:pt x="7230" y="437826"/>
                  </a:lnTo>
                  <a:lnTo>
                    <a:pt x="7235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370155" y="484310"/>
              <a:ext cx="284271" cy="10530"/>
            </a:xfrm>
            <a:custGeom>
              <a:avLst/>
              <a:gdLst/>
              <a:ahLst/>
              <a:cxnLst/>
              <a:rect l="0" t="0" r="0" b="0"/>
              <a:pathLst>
                <a:path w="284271" h="10530">
                  <a:moveTo>
                    <a:pt x="284270" y="0"/>
                  </a:moveTo>
                  <a:lnTo>
                    <a:pt x="235006" y="0"/>
                  </a:lnTo>
                  <a:lnTo>
                    <a:pt x="183755" y="0"/>
                  </a:lnTo>
                  <a:lnTo>
                    <a:pt x="125806" y="1170"/>
                  </a:lnTo>
                  <a:lnTo>
                    <a:pt x="72241" y="7236"/>
                  </a:lnTo>
                  <a:lnTo>
                    <a:pt x="20986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04829" y="431668"/>
              <a:ext cx="234459" cy="284270"/>
            </a:xfrm>
            <a:custGeom>
              <a:avLst/>
              <a:gdLst/>
              <a:ahLst/>
              <a:cxnLst/>
              <a:rect l="0" t="0" r="0" b="0"/>
              <a:pathLst>
                <a:path w="234459" h="284270">
                  <a:moveTo>
                    <a:pt x="191751" y="0"/>
                  </a:moveTo>
                  <a:lnTo>
                    <a:pt x="129470" y="17958"/>
                  </a:lnTo>
                  <a:lnTo>
                    <a:pt x="78540" y="34786"/>
                  </a:lnTo>
                  <a:lnTo>
                    <a:pt x="23638" y="67102"/>
                  </a:lnTo>
                  <a:lnTo>
                    <a:pt x="2391" y="80906"/>
                  </a:lnTo>
                  <a:lnTo>
                    <a:pt x="0" y="86692"/>
                  </a:lnTo>
                  <a:lnTo>
                    <a:pt x="3086" y="91720"/>
                  </a:lnTo>
                  <a:lnTo>
                    <a:pt x="9822" y="96242"/>
                  </a:lnTo>
                  <a:lnTo>
                    <a:pt x="41660" y="102605"/>
                  </a:lnTo>
                  <a:lnTo>
                    <a:pt x="104974" y="108052"/>
                  </a:lnTo>
                  <a:lnTo>
                    <a:pt x="159830" y="123197"/>
                  </a:lnTo>
                  <a:lnTo>
                    <a:pt x="190482" y="134639"/>
                  </a:lnTo>
                  <a:lnTo>
                    <a:pt x="229727" y="165577"/>
                  </a:lnTo>
                  <a:lnTo>
                    <a:pt x="233446" y="174725"/>
                  </a:lnTo>
                  <a:lnTo>
                    <a:pt x="234458" y="197369"/>
                  </a:lnTo>
                  <a:lnTo>
                    <a:pt x="227890" y="216791"/>
                  </a:lnTo>
                  <a:lnTo>
                    <a:pt x="216002" y="233222"/>
                  </a:lnTo>
                  <a:lnTo>
                    <a:pt x="199020" y="248324"/>
                  </a:lnTo>
                  <a:lnTo>
                    <a:pt x="145050" y="268677"/>
                  </a:lnTo>
                  <a:lnTo>
                    <a:pt x="95049" y="280843"/>
                  </a:lnTo>
                  <a:lnTo>
                    <a:pt x="5488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57877" y="1821430"/>
            <a:ext cx="3595678" cy="765322"/>
            <a:chOff x="857877" y="1821430"/>
            <a:chExt cx="3595678" cy="765322"/>
          </a:xfrm>
        </p:grpSpPr>
        <p:sp>
          <p:nvSpPr>
            <p:cNvPr id="29" name="Freeform 28"/>
            <p:cNvSpPr/>
            <p:nvPr/>
          </p:nvSpPr>
          <p:spPr>
            <a:xfrm>
              <a:off x="857877" y="1821430"/>
              <a:ext cx="331844" cy="555132"/>
            </a:xfrm>
            <a:custGeom>
              <a:avLst/>
              <a:gdLst/>
              <a:ahLst/>
              <a:cxnLst/>
              <a:rect l="0" t="0" r="0" b="0"/>
              <a:pathLst>
                <a:path w="331844" h="555132">
                  <a:moveTo>
                    <a:pt x="68630" y="0"/>
                  </a:moveTo>
                  <a:lnTo>
                    <a:pt x="52989" y="17980"/>
                  </a:lnTo>
                  <a:lnTo>
                    <a:pt x="33786" y="69741"/>
                  </a:lnTo>
                  <a:lnTo>
                    <a:pt x="28670" y="120880"/>
                  </a:lnTo>
                  <a:lnTo>
                    <a:pt x="19706" y="180505"/>
                  </a:lnTo>
                  <a:lnTo>
                    <a:pt x="17090" y="242086"/>
                  </a:lnTo>
                  <a:lnTo>
                    <a:pt x="16314" y="302966"/>
                  </a:lnTo>
                  <a:lnTo>
                    <a:pt x="14915" y="354020"/>
                  </a:lnTo>
                  <a:lnTo>
                    <a:pt x="8781" y="411391"/>
                  </a:lnTo>
                  <a:lnTo>
                    <a:pt x="6443" y="465954"/>
                  </a:lnTo>
                  <a:lnTo>
                    <a:pt x="4581" y="516826"/>
                  </a:lnTo>
                  <a:lnTo>
                    <a:pt x="0" y="543216"/>
                  </a:lnTo>
                  <a:lnTo>
                    <a:pt x="2989" y="550487"/>
                  </a:lnTo>
                  <a:lnTo>
                    <a:pt x="9662" y="554164"/>
                  </a:lnTo>
                  <a:lnTo>
                    <a:pt x="28384" y="555131"/>
                  </a:lnTo>
                  <a:lnTo>
                    <a:pt x="91021" y="539902"/>
                  </a:lnTo>
                  <a:lnTo>
                    <a:pt x="143286" y="529433"/>
                  </a:lnTo>
                  <a:lnTo>
                    <a:pt x="198671" y="527019"/>
                  </a:lnTo>
                  <a:lnTo>
                    <a:pt x="254671" y="526542"/>
                  </a:lnTo>
                  <a:lnTo>
                    <a:pt x="304554" y="526448"/>
                  </a:lnTo>
                  <a:lnTo>
                    <a:pt x="331843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02724" y="2189927"/>
              <a:ext cx="18624" cy="200043"/>
            </a:xfrm>
            <a:custGeom>
              <a:avLst/>
              <a:gdLst/>
              <a:ahLst/>
              <a:cxnLst/>
              <a:rect l="0" t="0" r="0" b="0"/>
              <a:pathLst>
                <a:path w="18624" h="200043">
                  <a:moveTo>
                    <a:pt x="18623" y="0"/>
                  </a:moveTo>
                  <a:lnTo>
                    <a:pt x="3969" y="58617"/>
                  </a:lnTo>
                  <a:lnTo>
                    <a:pt x="0" y="120027"/>
                  </a:lnTo>
                  <a:lnTo>
                    <a:pt x="9268" y="172191"/>
                  </a:lnTo>
                  <a:lnTo>
                    <a:pt x="18623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31875" y="2032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42100" y="2112554"/>
              <a:ext cx="184574" cy="277416"/>
            </a:xfrm>
            <a:custGeom>
              <a:avLst/>
              <a:gdLst/>
              <a:ahLst/>
              <a:cxnLst/>
              <a:rect l="0" t="0" r="0" b="0"/>
              <a:pathLst>
                <a:path w="184574" h="277416">
                  <a:moveTo>
                    <a:pt x="5589" y="119487"/>
                  </a:moveTo>
                  <a:lnTo>
                    <a:pt x="0" y="181580"/>
                  </a:lnTo>
                  <a:lnTo>
                    <a:pt x="2113" y="219513"/>
                  </a:lnTo>
                  <a:lnTo>
                    <a:pt x="10968" y="258828"/>
                  </a:lnTo>
                  <a:lnTo>
                    <a:pt x="10345" y="258005"/>
                  </a:lnTo>
                  <a:lnTo>
                    <a:pt x="8759" y="253946"/>
                  </a:lnTo>
                  <a:lnTo>
                    <a:pt x="11220" y="192753"/>
                  </a:lnTo>
                  <a:lnTo>
                    <a:pt x="6701" y="136949"/>
                  </a:lnTo>
                  <a:lnTo>
                    <a:pt x="14214" y="80866"/>
                  </a:lnTo>
                  <a:lnTo>
                    <a:pt x="30083" y="27847"/>
                  </a:lnTo>
                  <a:lnTo>
                    <a:pt x="35956" y="16280"/>
                  </a:lnTo>
                  <a:lnTo>
                    <a:pt x="44551" y="8568"/>
                  </a:lnTo>
                  <a:lnTo>
                    <a:pt x="66579" y="0"/>
                  </a:lnTo>
                  <a:lnTo>
                    <a:pt x="76665" y="1224"/>
                  </a:lnTo>
                  <a:lnTo>
                    <a:pt x="94110" y="11944"/>
                  </a:lnTo>
                  <a:lnTo>
                    <a:pt x="124373" y="48591"/>
                  </a:lnTo>
                  <a:lnTo>
                    <a:pt x="154347" y="107710"/>
                  </a:lnTo>
                  <a:lnTo>
                    <a:pt x="168940" y="159231"/>
                  </a:lnTo>
                  <a:lnTo>
                    <a:pt x="173036" y="217588"/>
                  </a:lnTo>
                  <a:lnTo>
                    <a:pt x="176865" y="255399"/>
                  </a:lnTo>
                  <a:lnTo>
                    <a:pt x="184573" y="277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03783" y="2077371"/>
              <a:ext cx="186104" cy="302070"/>
            </a:xfrm>
            <a:custGeom>
              <a:avLst/>
              <a:gdLst/>
              <a:ahLst/>
              <a:cxnLst/>
              <a:rect l="0" t="0" r="0" b="0"/>
              <a:pathLst>
                <a:path w="186104" h="302070">
                  <a:moveTo>
                    <a:pt x="28175" y="175727"/>
                  </a:moveTo>
                  <a:lnTo>
                    <a:pt x="47326" y="158916"/>
                  </a:lnTo>
                  <a:lnTo>
                    <a:pt x="101392" y="126229"/>
                  </a:lnTo>
                  <a:lnTo>
                    <a:pt x="159414" y="84448"/>
                  </a:lnTo>
                  <a:lnTo>
                    <a:pt x="176375" y="57824"/>
                  </a:lnTo>
                  <a:lnTo>
                    <a:pt x="178660" y="37928"/>
                  </a:lnTo>
                  <a:lnTo>
                    <a:pt x="177631" y="27709"/>
                  </a:lnTo>
                  <a:lnTo>
                    <a:pt x="172266" y="19726"/>
                  </a:lnTo>
                  <a:lnTo>
                    <a:pt x="153827" y="7737"/>
                  </a:lnTo>
                  <a:lnTo>
                    <a:pt x="111549" y="0"/>
                  </a:lnTo>
                  <a:lnTo>
                    <a:pt x="88237" y="4430"/>
                  </a:lnTo>
                  <a:lnTo>
                    <a:pt x="61959" y="20077"/>
                  </a:lnTo>
                  <a:lnTo>
                    <a:pt x="32119" y="46325"/>
                  </a:lnTo>
                  <a:lnTo>
                    <a:pt x="12100" y="89681"/>
                  </a:lnTo>
                  <a:lnTo>
                    <a:pt x="0" y="136374"/>
                  </a:lnTo>
                  <a:lnTo>
                    <a:pt x="720" y="176545"/>
                  </a:lnTo>
                  <a:lnTo>
                    <a:pt x="11462" y="218083"/>
                  </a:lnTo>
                  <a:lnTo>
                    <a:pt x="24256" y="243685"/>
                  </a:lnTo>
                  <a:lnTo>
                    <a:pt x="41641" y="262862"/>
                  </a:lnTo>
                  <a:lnTo>
                    <a:pt x="71160" y="281223"/>
                  </a:lnTo>
                  <a:lnTo>
                    <a:pt x="114915" y="296738"/>
                  </a:lnTo>
                  <a:lnTo>
                    <a:pt x="164978" y="301016"/>
                  </a:lnTo>
                  <a:lnTo>
                    <a:pt x="186103" y="302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06471" y="1884601"/>
              <a:ext cx="330939" cy="478869"/>
            </a:xfrm>
            <a:custGeom>
              <a:avLst/>
              <a:gdLst/>
              <a:ahLst/>
              <a:cxnLst/>
              <a:rect l="0" t="0" r="0" b="0"/>
              <a:pathLst>
                <a:path w="330939" h="478869">
                  <a:moveTo>
                    <a:pt x="299353" y="0"/>
                  </a:moveTo>
                  <a:lnTo>
                    <a:pt x="240736" y="0"/>
                  </a:lnTo>
                  <a:lnTo>
                    <a:pt x="205946" y="5589"/>
                  </a:lnTo>
                  <a:lnTo>
                    <a:pt x="152131" y="41117"/>
                  </a:lnTo>
                  <a:lnTo>
                    <a:pt x="91918" y="92473"/>
                  </a:lnTo>
                  <a:lnTo>
                    <a:pt x="68655" y="121376"/>
                  </a:lnTo>
                  <a:lnTo>
                    <a:pt x="39833" y="173064"/>
                  </a:lnTo>
                  <a:lnTo>
                    <a:pt x="20015" y="235570"/>
                  </a:lnTo>
                  <a:lnTo>
                    <a:pt x="4836" y="294190"/>
                  </a:lnTo>
                  <a:lnTo>
                    <a:pt x="0" y="322604"/>
                  </a:lnTo>
                  <a:lnTo>
                    <a:pt x="6428" y="378972"/>
                  </a:lnTo>
                  <a:lnTo>
                    <a:pt x="18758" y="418004"/>
                  </a:lnTo>
                  <a:lnTo>
                    <a:pt x="43885" y="457045"/>
                  </a:lnTo>
                  <a:lnTo>
                    <a:pt x="66878" y="466343"/>
                  </a:lnTo>
                  <a:lnTo>
                    <a:pt x="129399" y="478868"/>
                  </a:lnTo>
                  <a:lnTo>
                    <a:pt x="183342" y="469094"/>
                  </a:lnTo>
                  <a:lnTo>
                    <a:pt x="231680" y="440360"/>
                  </a:lnTo>
                  <a:lnTo>
                    <a:pt x="257205" y="416956"/>
                  </a:lnTo>
                  <a:lnTo>
                    <a:pt x="268142" y="398223"/>
                  </a:lnTo>
                  <a:lnTo>
                    <a:pt x="275287" y="356768"/>
                  </a:lnTo>
                  <a:lnTo>
                    <a:pt x="266226" y="313029"/>
                  </a:lnTo>
                  <a:lnTo>
                    <a:pt x="251874" y="290812"/>
                  </a:lnTo>
                  <a:lnTo>
                    <a:pt x="243134" y="281612"/>
                  </a:lnTo>
                  <a:lnTo>
                    <a:pt x="220944" y="271390"/>
                  </a:lnTo>
                  <a:lnTo>
                    <a:pt x="196654" y="268016"/>
                  </a:lnTo>
                  <a:lnTo>
                    <a:pt x="174160" y="270417"/>
                  </a:lnTo>
                  <a:lnTo>
                    <a:pt x="172607" y="271525"/>
                  </a:lnTo>
                  <a:lnTo>
                    <a:pt x="234639" y="273546"/>
                  </a:lnTo>
                  <a:lnTo>
                    <a:pt x="297532" y="268126"/>
                  </a:lnTo>
                  <a:lnTo>
                    <a:pt x="33093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37450" y="2021471"/>
              <a:ext cx="136872" cy="324183"/>
            </a:xfrm>
            <a:custGeom>
              <a:avLst/>
              <a:gdLst/>
              <a:ahLst/>
              <a:cxnLst/>
              <a:rect l="0" t="0" r="0" b="0"/>
              <a:pathLst>
                <a:path w="136872" h="324183">
                  <a:moveTo>
                    <a:pt x="0" y="157928"/>
                  </a:moveTo>
                  <a:lnTo>
                    <a:pt x="5590" y="216544"/>
                  </a:lnTo>
                  <a:lnTo>
                    <a:pt x="21331" y="273141"/>
                  </a:lnTo>
                  <a:lnTo>
                    <a:pt x="28548" y="308268"/>
                  </a:lnTo>
                  <a:lnTo>
                    <a:pt x="29560" y="321326"/>
                  </a:lnTo>
                  <a:lnTo>
                    <a:pt x="29066" y="324182"/>
                  </a:lnTo>
                  <a:lnTo>
                    <a:pt x="14679" y="264526"/>
                  </a:lnTo>
                  <a:lnTo>
                    <a:pt x="5486" y="201832"/>
                  </a:lnTo>
                  <a:lnTo>
                    <a:pt x="1084" y="148706"/>
                  </a:lnTo>
                  <a:lnTo>
                    <a:pt x="3334" y="89339"/>
                  </a:lnTo>
                  <a:lnTo>
                    <a:pt x="9671" y="66612"/>
                  </a:lnTo>
                  <a:lnTo>
                    <a:pt x="20286" y="48713"/>
                  </a:lnTo>
                  <a:lnTo>
                    <a:pt x="35922" y="36078"/>
                  </a:lnTo>
                  <a:lnTo>
                    <a:pt x="95137" y="1092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42298" y="2136217"/>
              <a:ext cx="247879" cy="190582"/>
            </a:xfrm>
            <a:custGeom>
              <a:avLst/>
              <a:gdLst/>
              <a:ahLst/>
              <a:cxnLst/>
              <a:rect l="0" t="0" r="0" b="0"/>
              <a:pathLst>
                <a:path w="247879" h="190582">
                  <a:moveTo>
                    <a:pt x="174178" y="43182"/>
                  </a:moveTo>
                  <a:lnTo>
                    <a:pt x="156198" y="19135"/>
                  </a:lnTo>
                  <a:lnTo>
                    <a:pt x="139281" y="4808"/>
                  </a:lnTo>
                  <a:lnTo>
                    <a:pt x="116944" y="0"/>
                  </a:lnTo>
                  <a:lnTo>
                    <a:pt x="70066" y="6446"/>
                  </a:lnTo>
                  <a:lnTo>
                    <a:pt x="37656" y="21248"/>
                  </a:lnTo>
                  <a:lnTo>
                    <a:pt x="19525" y="40063"/>
                  </a:lnTo>
                  <a:lnTo>
                    <a:pt x="6008" y="64022"/>
                  </a:lnTo>
                  <a:lnTo>
                    <a:pt x="0" y="90269"/>
                  </a:lnTo>
                  <a:lnTo>
                    <a:pt x="2207" y="125763"/>
                  </a:lnTo>
                  <a:lnTo>
                    <a:pt x="10399" y="144615"/>
                  </a:lnTo>
                  <a:lnTo>
                    <a:pt x="15859" y="152918"/>
                  </a:lnTo>
                  <a:lnTo>
                    <a:pt x="34404" y="165263"/>
                  </a:lnTo>
                  <a:lnTo>
                    <a:pt x="57074" y="172309"/>
                  </a:lnTo>
                  <a:lnTo>
                    <a:pt x="78848" y="171541"/>
                  </a:lnTo>
                  <a:lnTo>
                    <a:pt x="97105" y="164181"/>
                  </a:lnTo>
                  <a:lnTo>
                    <a:pt x="105248" y="158943"/>
                  </a:lnTo>
                  <a:lnTo>
                    <a:pt x="117416" y="143764"/>
                  </a:lnTo>
                  <a:lnTo>
                    <a:pt x="134760" y="105424"/>
                  </a:lnTo>
                  <a:lnTo>
                    <a:pt x="142216" y="63838"/>
                  </a:lnTo>
                  <a:lnTo>
                    <a:pt x="144681" y="63972"/>
                  </a:lnTo>
                  <a:lnTo>
                    <a:pt x="150540" y="73479"/>
                  </a:lnTo>
                  <a:lnTo>
                    <a:pt x="172871" y="118098"/>
                  </a:lnTo>
                  <a:lnTo>
                    <a:pt x="222042" y="174570"/>
                  </a:lnTo>
                  <a:lnTo>
                    <a:pt x="233665" y="183465"/>
                  </a:lnTo>
                  <a:lnTo>
                    <a:pt x="247878" y="190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87488" y="2082313"/>
              <a:ext cx="205263" cy="504439"/>
            </a:xfrm>
            <a:custGeom>
              <a:avLst/>
              <a:gdLst/>
              <a:ahLst/>
              <a:cxnLst/>
              <a:rect l="0" t="0" r="0" b="0"/>
              <a:pathLst>
                <a:path w="205263" h="504439">
                  <a:moveTo>
                    <a:pt x="29030" y="212899"/>
                  </a:moveTo>
                  <a:lnTo>
                    <a:pt x="29030" y="261830"/>
                  </a:lnTo>
                  <a:lnTo>
                    <a:pt x="29030" y="309675"/>
                  </a:lnTo>
                  <a:lnTo>
                    <a:pt x="34619" y="367066"/>
                  </a:lnTo>
                  <a:lnTo>
                    <a:pt x="46988" y="421773"/>
                  </a:lnTo>
                  <a:lnTo>
                    <a:pt x="60696" y="484572"/>
                  </a:lnTo>
                  <a:lnTo>
                    <a:pt x="66500" y="504438"/>
                  </a:lnTo>
                  <a:lnTo>
                    <a:pt x="68048" y="503185"/>
                  </a:lnTo>
                  <a:lnTo>
                    <a:pt x="69080" y="497670"/>
                  </a:lnTo>
                  <a:lnTo>
                    <a:pt x="59419" y="437068"/>
                  </a:lnTo>
                  <a:lnTo>
                    <a:pt x="46341" y="381312"/>
                  </a:lnTo>
                  <a:lnTo>
                    <a:pt x="35979" y="325580"/>
                  </a:lnTo>
                  <a:lnTo>
                    <a:pt x="25500" y="264613"/>
                  </a:lnTo>
                  <a:lnTo>
                    <a:pt x="14986" y="202096"/>
                  </a:lnTo>
                  <a:lnTo>
                    <a:pt x="4462" y="144707"/>
                  </a:lnTo>
                  <a:lnTo>
                    <a:pt x="0" y="82489"/>
                  </a:lnTo>
                  <a:lnTo>
                    <a:pt x="12281" y="24237"/>
                  </a:lnTo>
                  <a:lnTo>
                    <a:pt x="17864" y="15764"/>
                  </a:lnTo>
                  <a:lnTo>
                    <a:pt x="33426" y="3231"/>
                  </a:lnTo>
                  <a:lnTo>
                    <a:pt x="55160" y="0"/>
                  </a:lnTo>
                  <a:lnTo>
                    <a:pt x="79248" y="3634"/>
                  </a:lnTo>
                  <a:lnTo>
                    <a:pt x="133995" y="25912"/>
                  </a:lnTo>
                  <a:lnTo>
                    <a:pt x="160216" y="42722"/>
                  </a:lnTo>
                  <a:lnTo>
                    <a:pt x="182804" y="68110"/>
                  </a:lnTo>
                  <a:lnTo>
                    <a:pt x="198724" y="97859"/>
                  </a:lnTo>
                  <a:lnTo>
                    <a:pt x="205262" y="140079"/>
                  </a:lnTo>
                  <a:lnTo>
                    <a:pt x="201610" y="178454"/>
                  </a:lnTo>
                  <a:lnTo>
                    <a:pt x="193079" y="197980"/>
                  </a:lnTo>
                  <a:lnTo>
                    <a:pt x="187529" y="206463"/>
                  </a:lnTo>
                  <a:lnTo>
                    <a:pt x="172004" y="219007"/>
                  </a:lnTo>
                  <a:lnTo>
                    <a:pt x="154575" y="227312"/>
                  </a:lnTo>
                  <a:lnTo>
                    <a:pt x="123786" y="233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69202" y="1863544"/>
              <a:ext cx="252685" cy="421140"/>
            </a:xfrm>
            <a:custGeom>
              <a:avLst/>
              <a:gdLst/>
              <a:ahLst/>
              <a:cxnLst/>
              <a:rect l="0" t="0" r="0" b="0"/>
              <a:pathLst>
                <a:path w="252685" h="421140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7475" y="169662"/>
                  </a:lnTo>
                  <a:lnTo>
                    <a:pt x="21165" y="223405"/>
                  </a:lnTo>
                  <a:lnTo>
                    <a:pt x="29148" y="275724"/>
                  </a:lnTo>
                  <a:lnTo>
                    <a:pt x="39206" y="339037"/>
                  </a:lnTo>
                  <a:lnTo>
                    <a:pt x="40175" y="355876"/>
                  </a:lnTo>
                  <a:lnTo>
                    <a:pt x="38482" y="364762"/>
                  </a:lnTo>
                  <a:lnTo>
                    <a:pt x="35013" y="368347"/>
                  </a:lnTo>
                  <a:lnTo>
                    <a:pt x="30361" y="368397"/>
                  </a:lnTo>
                  <a:lnTo>
                    <a:pt x="27260" y="362581"/>
                  </a:lnTo>
                  <a:lnTo>
                    <a:pt x="23814" y="340521"/>
                  </a:lnTo>
                  <a:lnTo>
                    <a:pt x="30007" y="287105"/>
                  </a:lnTo>
                  <a:lnTo>
                    <a:pt x="40346" y="247805"/>
                  </a:lnTo>
                  <a:lnTo>
                    <a:pt x="51467" y="228678"/>
                  </a:lnTo>
                  <a:lnTo>
                    <a:pt x="60047" y="222642"/>
                  </a:lnTo>
                  <a:lnTo>
                    <a:pt x="82060" y="215935"/>
                  </a:lnTo>
                  <a:lnTo>
                    <a:pt x="120760" y="217748"/>
                  </a:lnTo>
                  <a:lnTo>
                    <a:pt x="156273" y="225695"/>
                  </a:lnTo>
                  <a:lnTo>
                    <a:pt x="183433" y="241047"/>
                  </a:lnTo>
                  <a:lnTo>
                    <a:pt x="206299" y="266003"/>
                  </a:lnTo>
                  <a:lnTo>
                    <a:pt x="230602" y="324555"/>
                  </a:lnTo>
                  <a:lnTo>
                    <a:pt x="247870" y="384850"/>
                  </a:lnTo>
                  <a:lnTo>
                    <a:pt x="252684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27212" y="208464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2730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787184" y="1726673"/>
            <a:ext cx="4276519" cy="821224"/>
            <a:chOff x="4787184" y="1726673"/>
            <a:chExt cx="4276519" cy="821224"/>
          </a:xfrm>
        </p:grpSpPr>
        <p:sp>
          <p:nvSpPr>
            <p:cNvPr id="41" name="Freeform 40"/>
            <p:cNvSpPr/>
            <p:nvPr/>
          </p:nvSpPr>
          <p:spPr>
            <a:xfrm>
              <a:off x="4787184" y="1831958"/>
              <a:ext cx="420239" cy="587863"/>
            </a:xfrm>
            <a:custGeom>
              <a:avLst/>
              <a:gdLst/>
              <a:ahLst/>
              <a:cxnLst/>
              <a:rect l="0" t="0" r="0" b="0"/>
              <a:pathLst>
                <a:path w="420239" h="587863">
                  <a:moveTo>
                    <a:pt x="224381" y="0"/>
                  </a:moveTo>
                  <a:lnTo>
                    <a:pt x="165764" y="0"/>
                  </a:lnTo>
                  <a:lnTo>
                    <a:pt x="109167" y="11453"/>
                  </a:lnTo>
                  <a:lnTo>
                    <a:pt x="57173" y="29368"/>
                  </a:lnTo>
                  <a:lnTo>
                    <a:pt x="17947" y="60294"/>
                  </a:lnTo>
                  <a:lnTo>
                    <a:pt x="2038" y="92084"/>
                  </a:lnTo>
                  <a:lnTo>
                    <a:pt x="0" y="114626"/>
                  </a:lnTo>
                  <a:lnTo>
                    <a:pt x="4163" y="135173"/>
                  </a:lnTo>
                  <a:lnTo>
                    <a:pt x="13812" y="152104"/>
                  </a:lnTo>
                  <a:lnTo>
                    <a:pt x="29019" y="164308"/>
                  </a:lnTo>
                  <a:lnTo>
                    <a:pt x="79937" y="185457"/>
                  </a:lnTo>
                  <a:lnTo>
                    <a:pt x="139003" y="199934"/>
                  </a:lnTo>
                  <a:lnTo>
                    <a:pt x="196078" y="214058"/>
                  </a:lnTo>
                  <a:lnTo>
                    <a:pt x="251242" y="228113"/>
                  </a:lnTo>
                  <a:lnTo>
                    <a:pt x="286152" y="240985"/>
                  </a:lnTo>
                  <a:lnTo>
                    <a:pt x="345599" y="285502"/>
                  </a:lnTo>
                  <a:lnTo>
                    <a:pt x="383419" y="320561"/>
                  </a:lnTo>
                  <a:lnTo>
                    <a:pt x="404994" y="358064"/>
                  </a:lnTo>
                  <a:lnTo>
                    <a:pt x="420238" y="419426"/>
                  </a:lnTo>
                  <a:lnTo>
                    <a:pt x="420062" y="462746"/>
                  </a:lnTo>
                  <a:lnTo>
                    <a:pt x="414296" y="488765"/>
                  </a:lnTo>
                  <a:lnTo>
                    <a:pt x="396725" y="517736"/>
                  </a:lnTo>
                  <a:lnTo>
                    <a:pt x="367473" y="546857"/>
                  </a:lnTo>
                  <a:lnTo>
                    <a:pt x="312610" y="575131"/>
                  </a:lnTo>
                  <a:lnTo>
                    <a:pt x="285821" y="583167"/>
                  </a:lnTo>
                  <a:lnTo>
                    <a:pt x="232446" y="587691"/>
                  </a:lnTo>
                  <a:lnTo>
                    <a:pt x="181407" y="587862"/>
                  </a:lnTo>
                  <a:lnTo>
                    <a:pt x="128415" y="578032"/>
                  </a:lnTo>
                  <a:lnTo>
                    <a:pt x="90271" y="565112"/>
                  </a:lnTo>
                  <a:lnTo>
                    <a:pt x="55925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48435" y="1789844"/>
              <a:ext cx="294799" cy="494840"/>
            </a:xfrm>
            <a:custGeom>
              <a:avLst/>
              <a:gdLst/>
              <a:ahLst/>
              <a:cxnLst/>
              <a:rect l="0" t="0" r="0" b="0"/>
              <a:pathLst>
                <a:path w="294799" h="494840">
                  <a:moveTo>
                    <a:pt x="0" y="0"/>
                  </a:moveTo>
                  <a:lnTo>
                    <a:pt x="7235" y="49263"/>
                  </a:lnTo>
                  <a:lnTo>
                    <a:pt x="12997" y="110293"/>
                  </a:lnTo>
                  <a:lnTo>
                    <a:pt x="25054" y="173605"/>
                  </a:lnTo>
                  <a:lnTo>
                    <a:pt x="35240" y="233153"/>
                  </a:lnTo>
                  <a:lnTo>
                    <a:pt x="49162" y="293280"/>
                  </a:lnTo>
                  <a:lnTo>
                    <a:pt x="63177" y="352816"/>
                  </a:lnTo>
                  <a:lnTo>
                    <a:pt x="71621" y="404654"/>
                  </a:lnTo>
                  <a:lnTo>
                    <a:pt x="73083" y="446021"/>
                  </a:lnTo>
                  <a:lnTo>
                    <a:pt x="72119" y="450595"/>
                  </a:lnTo>
                  <a:lnTo>
                    <a:pt x="70306" y="448966"/>
                  </a:lnTo>
                  <a:lnTo>
                    <a:pt x="66342" y="434677"/>
                  </a:lnTo>
                  <a:lnTo>
                    <a:pt x="63589" y="374064"/>
                  </a:lnTo>
                  <a:lnTo>
                    <a:pt x="74679" y="316588"/>
                  </a:lnTo>
                  <a:lnTo>
                    <a:pt x="82324" y="296294"/>
                  </a:lnTo>
                  <a:lnTo>
                    <a:pt x="93520" y="279475"/>
                  </a:lnTo>
                  <a:lnTo>
                    <a:pt x="109415" y="267321"/>
                  </a:lnTo>
                  <a:lnTo>
                    <a:pt x="130517" y="259189"/>
                  </a:lnTo>
                  <a:lnTo>
                    <a:pt x="159393" y="255575"/>
                  </a:lnTo>
                  <a:lnTo>
                    <a:pt x="185485" y="260208"/>
                  </a:lnTo>
                  <a:lnTo>
                    <a:pt x="216785" y="275970"/>
                  </a:lnTo>
                  <a:lnTo>
                    <a:pt x="240877" y="298578"/>
                  </a:lnTo>
                  <a:lnTo>
                    <a:pt x="254456" y="318705"/>
                  </a:lnTo>
                  <a:lnTo>
                    <a:pt x="275824" y="369754"/>
                  </a:lnTo>
                  <a:lnTo>
                    <a:pt x="286365" y="397132"/>
                  </a:lnTo>
                  <a:lnTo>
                    <a:pt x="293132" y="452836"/>
                  </a:lnTo>
                  <a:lnTo>
                    <a:pt x="294798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60262" y="2068524"/>
              <a:ext cx="227694" cy="306528"/>
            </a:xfrm>
            <a:custGeom>
              <a:avLst/>
              <a:gdLst/>
              <a:ahLst/>
              <a:cxnLst/>
              <a:rect l="0" t="0" r="0" b="0"/>
              <a:pathLst>
                <a:path w="227694" h="306528">
                  <a:moveTo>
                    <a:pt x="114598" y="5590"/>
                  </a:moveTo>
                  <a:lnTo>
                    <a:pt x="97830" y="0"/>
                  </a:lnTo>
                  <a:lnTo>
                    <a:pt x="80239" y="3496"/>
                  </a:lnTo>
                  <a:lnTo>
                    <a:pt x="53725" y="18617"/>
                  </a:lnTo>
                  <a:lnTo>
                    <a:pt x="31051" y="41035"/>
                  </a:lnTo>
                  <a:lnTo>
                    <a:pt x="12634" y="69904"/>
                  </a:lnTo>
                  <a:lnTo>
                    <a:pt x="4940" y="91496"/>
                  </a:lnTo>
                  <a:lnTo>
                    <a:pt x="0" y="143485"/>
                  </a:lnTo>
                  <a:lnTo>
                    <a:pt x="4614" y="198814"/>
                  </a:lnTo>
                  <a:lnTo>
                    <a:pt x="17960" y="246399"/>
                  </a:lnTo>
                  <a:lnTo>
                    <a:pt x="36571" y="277762"/>
                  </a:lnTo>
                  <a:lnTo>
                    <a:pt x="54183" y="294621"/>
                  </a:lnTo>
                  <a:lnTo>
                    <a:pt x="79948" y="303674"/>
                  </a:lnTo>
                  <a:lnTo>
                    <a:pt x="108557" y="306527"/>
                  </a:lnTo>
                  <a:lnTo>
                    <a:pt x="132970" y="303896"/>
                  </a:lnTo>
                  <a:lnTo>
                    <a:pt x="166445" y="290249"/>
                  </a:lnTo>
                  <a:lnTo>
                    <a:pt x="193001" y="265798"/>
                  </a:lnTo>
                  <a:lnTo>
                    <a:pt x="210098" y="236326"/>
                  </a:lnTo>
                  <a:lnTo>
                    <a:pt x="225186" y="186521"/>
                  </a:lnTo>
                  <a:lnTo>
                    <a:pt x="227693" y="146677"/>
                  </a:lnTo>
                  <a:lnTo>
                    <a:pt x="215553" y="90373"/>
                  </a:lnTo>
                  <a:lnTo>
                    <a:pt x="176140" y="29213"/>
                  </a:lnTo>
                  <a:lnTo>
                    <a:pt x="16724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07888" y="2021471"/>
              <a:ext cx="399643" cy="244570"/>
            </a:xfrm>
            <a:custGeom>
              <a:avLst/>
              <a:gdLst/>
              <a:ahLst/>
              <a:cxnLst/>
              <a:rect l="0" t="0" r="0" b="0"/>
              <a:pathLst>
                <a:path w="399643" h="244570">
                  <a:moveTo>
                    <a:pt x="35428" y="52643"/>
                  </a:moveTo>
                  <a:lnTo>
                    <a:pt x="7481" y="52643"/>
                  </a:lnTo>
                  <a:lnTo>
                    <a:pt x="1589" y="54982"/>
                  </a:lnTo>
                  <a:lnTo>
                    <a:pt x="0" y="58882"/>
                  </a:lnTo>
                  <a:lnTo>
                    <a:pt x="1281" y="63821"/>
                  </a:lnTo>
                  <a:lnTo>
                    <a:pt x="23291" y="104663"/>
                  </a:lnTo>
                  <a:lnTo>
                    <a:pt x="42235" y="166988"/>
                  </a:lnTo>
                  <a:lnTo>
                    <a:pt x="54082" y="198437"/>
                  </a:lnTo>
                  <a:lnTo>
                    <a:pt x="65556" y="215316"/>
                  </a:lnTo>
                  <a:lnTo>
                    <a:pt x="74230" y="219583"/>
                  </a:lnTo>
                  <a:lnTo>
                    <a:pt x="96347" y="221205"/>
                  </a:lnTo>
                  <a:lnTo>
                    <a:pt x="118656" y="211787"/>
                  </a:lnTo>
                  <a:lnTo>
                    <a:pt x="155983" y="182735"/>
                  </a:lnTo>
                  <a:lnTo>
                    <a:pt x="173053" y="155919"/>
                  </a:lnTo>
                  <a:lnTo>
                    <a:pt x="179931" y="120158"/>
                  </a:lnTo>
                  <a:lnTo>
                    <a:pt x="182066" y="116370"/>
                  </a:lnTo>
                  <a:lnTo>
                    <a:pt x="184659" y="118524"/>
                  </a:lnTo>
                  <a:lnTo>
                    <a:pt x="215497" y="177952"/>
                  </a:lnTo>
                  <a:lnTo>
                    <a:pt x="248291" y="220894"/>
                  </a:lnTo>
                  <a:lnTo>
                    <a:pt x="278263" y="241445"/>
                  </a:lnTo>
                  <a:lnTo>
                    <a:pt x="302062" y="244569"/>
                  </a:lnTo>
                  <a:lnTo>
                    <a:pt x="314959" y="243765"/>
                  </a:lnTo>
                  <a:lnTo>
                    <a:pt x="338649" y="233512"/>
                  </a:lnTo>
                  <a:lnTo>
                    <a:pt x="368597" y="208009"/>
                  </a:lnTo>
                  <a:lnTo>
                    <a:pt x="383544" y="187205"/>
                  </a:lnTo>
                  <a:lnTo>
                    <a:pt x="397366" y="148015"/>
                  </a:lnTo>
                  <a:lnTo>
                    <a:pt x="399642" y="99878"/>
                  </a:lnTo>
                  <a:lnTo>
                    <a:pt x="380636" y="37450"/>
                  </a:lnTo>
                  <a:lnTo>
                    <a:pt x="3618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21590" y="1968829"/>
              <a:ext cx="296478" cy="344599"/>
            </a:xfrm>
            <a:custGeom>
              <a:avLst/>
              <a:gdLst/>
              <a:ahLst/>
              <a:cxnLst/>
              <a:rect l="0" t="0" r="0" b="0"/>
              <a:pathLst>
                <a:path w="296478" h="344599">
                  <a:moveTo>
                    <a:pt x="195550" y="0"/>
                  </a:moveTo>
                  <a:lnTo>
                    <a:pt x="136933" y="5589"/>
                  </a:lnTo>
                  <a:lnTo>
                    <a:pt x="83929" y="11892"/>
                  </a:lnTo>
                  <a:lnTo>
                    <a:pt x="60542" y="21273"/>
                  </a:lnTo>
                  <a:lnTo>
                    <a:pt x="4737" y="69053"/>
                  </a:lnTo>
                  <a:lnTo>
                    <a:pt x="491" y="76451"/>
                  </a:lnTo>
                  <a:lnTo>
                    <a:pt x="0" y="83723"/>
                  </a:lnTo>
                  <a:lnTo>
                    <a:pt x="2012" y="90910"/>
                  </a:lnTo>
                  <a:lnTo>
                    <a:pt x="6864" y="96871"/>
                  </a:lnTo>
                  <a:lnTo>
                    <a:pt x="49646" y="124266"/>
                  </a:lnTo>
                  <a:lnTo>
                    <a:pt x="112443" y="138330"/>
                  </a:lnTo>
                  <a:lnTo>
                    <a:pt x="167695" y="151196"/>
                  </a:lnTo>
                  <a:lnTo>
                    <a:pt x="226240" y="171613"/>
                  </a:lnTo>
                  <a:lnTo>
                    <a:pt x="246625" y="185067"/>
                  </a:lnTo>
                  <a:lnTo>
                    <a:pt x="286128" y="226838"/>
                  </a:lnTo>
                  <a:lnTo>
                    <a:pt x="294299" y="250945"/>
                  </a:lnTo>
                  <a:lnTo>
                    <a:pt x="296477" y="265563"/>
                  </a:lnTo>
                  <a:lnTo>
                    <a:pt x="289539" y="291163"/>
                  </a:lnTo>
                  <a:lnTo>
                    <a:pt x="274757" y="311900"/>
                  </a:lnTo>
                  <a:lnTo>
                    <a:pt x="256489" y="325015"/>
                  </a:lnTo>
                  <a:lnTo>
                    <a:pt x="220885" y="338976"/>
                  </a:lnTo>
                  <a:lnTo>
                    <a:pt x="158527" y="344598"/>
                  </a:lnTo>
                  <a:lnTo>
                    <a:pt x="102362" y="338777"/>
                  </a:lnTo>
                  <a:lnTo>
                    <a:pt x="7973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23626" y="2007680"/>
              <a:ext cx="267380" cy="286104"/>
            </a:xfrm>
            <a:custGeom>
              <a:avLst/>
              <a:gdLst/>
              <a:ahLst/>
              <a:cxnLst/>
              <a:rect l="0" t="0" r="0" b="0"/>
              <a:pathLst>
                <a:path w="267380" h="286104">
                  <a:moveTo>
                    <a:pt x="267379" y="34848"/>
                  </a:moveTo>
                  <a:lnTo>
                    <a:pt x="261789" y="18081"/>
                  </a:lnTo>
                  <a:lnTo>
                    <a:pt x="255463" y="11971"/>
                  </a:lnTo>
                  <a:lnTo>
                    <a:pt x="235957" y="2064"/>
                  </a:lnTo>
                  <a:lnTo>
                    <a:pt x="211689" y="0"/>
                  </a:lnTo>
                  <a:lnTo>
                    <a:pt x="152394" y="8207"/>
                  </a:lnTo>
                  <a:lnTo>
                    <a:pt x="112816" y="23315"/>
                  </a:lnTo>
                  <a:lnTo>
                    <a:pt x="55641" y="68733"/>
                  </a:lnTo>
                  <a:lnTo>
                    <a:pt x="30467" y="98700"/>
                  </a:lnTo>
                  <a:lnTo>
                    <a:pt x="9406" y="148673"/>
                  </a:lnTo>
                  <a:lnTo>
                    <a:pt x="0" y="188547"/>
                  </a:lnTo>
                  <a:lnTo>
                    <a:pt x="1535" y="211953"/>
                  </a:lnTo>
                  <a:lnTo>
                    <a:pt x="14565" y="244861"/>
                  </a:lnTo>
                  <a:lnTo>
                    <a:pt x="38833" y="271249"/>
                  </a:lnTo>
                  <a:lnTo>
                    <a:pt x="64417" y="280295"/>
                  </a:lnTo>
                  <a:lnTo>
                    <a:pt x="122913" y="286103"/>
                  </a:lnTo>
                  <a:lnTo>
                    <a:pt x="179528" y="277674"/>
                  </a:lnTo>
                  <a:lnTo>
                    <a:pt x="226412" y="260932"/>
                  </a:lnTo>
                  <a:lnTo>
                    <a:pt x="246322" y="255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48933" y="1726673"/>
              <a:ext cx="252684" cy="515898"/>
            </a:xfrm>
            <a:custGeom>
              <a:avLst/>
              <a:gdLst/>
              <a:ahLst/>
              <a:cxnLst/>
              <a:rect l="0" t="0" r="0" b="0"/>
              <a:pathLst>
                <a:path w="252684" h="515898">
                  <a:moveTo>
                    <a:pt x="0" y="0"/>
                  </a:moveTo>
                  <a:lnTo>
                    <a:pt x="7235" y="49263"/>
                  </a:lnTo>
                  <a:lnTo>
                    <a:pt x="9552" y="99344"/>
                  </a:lnTo>
                  <a:lnTo>
                    <a:pt x="11409" y="152398"/>
                  </a:lnTo>
                  <a:lnTo>
                    <a:pt x="16508" y="208542"/>
                  </a:lnTo>
                  <a:lnTo>
                    <a:pt x="15175" y="266971"/>
                  </a:lnTo>
                  <a:lnTo>
                    <a:pt x="16195" y="310730"/>
                  </a:lnTo>
                  <a:lnTo>
                    <a:pt x="11648" y="368135"/>
                  </a:lnTo>
                  <a:lnTo>
                    <a:pt x="10859" y="418563"/>
                  </a:lnTo>
                  <a:lnTo>
                    <a:pt x="10593" y="470240"/>
                  </a:lnTo>
                  <a:lnTo>
                    <a:pt x="10532" y="408350"/>
                  </a:lnTo>
                  <a:lnTo>
                    <a:pt x="10529" y="354013"/>
                  </a:lnTo>
                  <a:lnTo>
                    <a:pt x="16117" y="317802"/>
                  </a:lnTo>
                  <a:lnTo>
                    <a:pt x="30771" y="284847"/>
                  </a:lnTo>
                  <a:lnTo>
                    <a:pt x="46431" y="269708"/>
                  </a:lnTo>
                  <a:lnTo>
                    <a:pt x="55520" y="264033"/>
                  </a:lnTo>
                  <a:lnTo>
                    <a:pt x="78097" y="260848"/>
                  </a:lnTo>
                  <a:lnTo>
                    <a:pt x="125131" y="268335"/>
                  </a:lnTo>
                  <a:lnTo>
                    <a:pt x="151979" y="283318"/>
                  </a:lnTo>
                  <a:lnTo>
                    <a:pt x="174752" y="308164"/>
                  </a:lnTo>
                  <a:lnTo>
                    <a:pt x="202238" y="356407"/>
                  </a:lnTo>
                  <a:lnTo>
                    <a:pt x="223265" y="410996"/>
                  </a:lnTo>
                  <a:lnTo>
                    <a:pt x="244013" y="466840"/>
                  </a:lnTo>
                  <a:lnTo>
                    <a:pt x="252683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58349" y="1972699"/>
              <a:ext cx="280180" cy="293939"/>
            </a:xfrm>
            <a:custGeom>
              <a:avLst/>
              <a:gdLst/>
              <a:ahLst/>
              <a:cxnLst/>
              <a:rect l="0" t="0" r="0" b="0"/>
              <a:pathLst>
                <a:path w="280180" h="293939">
                  <a:moveTo>
                    <a:pt x="227537" y="59301"/>
                  </a:moveTo>
                  <a:lnTo>
                    <a:pt x="172449" y="9802"/>
                  </a:lnTo>
                  <a:lnTo>
                    <a:pt x="149631" y="2206"/>
                  </a:lnTo>
                  <a:lnTo>
                    <a:pt x="123892" y="0"/>
                  </a:lnTo>
                  <a:lnTo>
                    <a:pt x="96855" y="2919"/>
                  </a:lnTo>
                  <a:lnTo>
                    <a:pt x="75479" y="14355"/>
                  </a:lnTo>
                  <a:lnTo>
                    <a:pt x="42693" y="50293"/>
                  </a:lnTo>
                  <a:lnTo>
                    <a:pt x="9711" y="113068"/>
                  </a:lnTo>
                  <a:lnTo>
                    <a:pt x="0" y="154390"/>
                  </a:lnTo>
                  <a:lnTo>
                    <a:pt x="241" y="196270"/>
                  </a:lnTo>
                  <a:lnTo>
                    <a:pt x="10804" y="246753"/>
                  </a:lnTo>
                  <a:lnTo>
                    <a:pt x="26319" y="274199"/>
                  </a:lnTo>
                  <a:lnTo>
                    <a:pt x="42181" y="286612"/>
                  </a:lnTo>
                  <a:lnTo>
                    <a:pt x="51324" y="291560"/>
                  </a:lnTo>
                  <a:lnTo>
                    <a:pt x="77080" y="293938"/>
                  </a:lnTo>
                  <a:lnTo>
                    <a:pt x="105685" y="289926"/>
                  </a:lnTo>
                  <a:lnTo>
                    <a:pt x="130096" y="280344"/>
                  </a:lnTo>
                  <a:lnTo>
                    <a:pt x="163571" y="250617"/>
                  </a:lnTo>
                  <a:lnTo>
                    <a:pt x="189512" y="207056"/>
                  </a:lnTo>
                  <a:lnTo>
                    <a:pt x="209604" y="154104"/>
                  </a:lnTo>
                  <a:lnTo>
                    <a:pt x="222781" y="103547"/>
                  </a:lnTo>
                  <a:lnTo>
                    <a:pt x="224958" y="71761"/>
                  </a:lnTo>
                  <a:lnTo>
                    <a:pt x="223478" y="73457"/>
                  </a:lnTo>
                  <a:lnTo>
                    <a:pt x="221322" y="79267"/>
                  </a:lnTo>
                  <a:lnTo>
                    <a:pt x="222045" y="95080"/>
                  </a:lnTo>
                  <a:lnTo>
                    <a:pt x="235219" y="152486"/>
                  </a:lnTo>
                  <a:lnTo>
                    <a:pt x="248725" y="207083"/>
                  </a:lnTo>
                  <a:lnTo>
                    <a:pt x="256841" y="231436"/>
                  </a:lnTo>
                  <a:lnTo>
                    <a:pt x="280179" y="259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33285" y="1997996"/>
              <a:ext cx="229059" cy="255103"/>
            </a:xfrm>
            <a:custGeom>
              <a:avLst/>
              <a:gdLst/>
              <a:ahLst/>
              <a:cxnLst/>
              <a:rect l="0" t="0" r="0" b="0"/>
              <a:pathLst>
                <a:path w="229059" h="255103">
                  <a:moveTo>
                    <a:pt x="0" y="55061"/>
                  </a:moveTo>
                  <a:lnTo>
                    <a:pt x="0" y="113678"/>
                  </a:lnTo>
                  <a:lnTo>
                    <a:pt x="1169" y="166682"/>
                  </a:lnTo>
                  <a:lnTo>
                    <a:pt x="9065" y="228554"/>
                  </a:lnTo>
                  <a:lnTo>
                    <a:pt x="10722" y="233894"/>
                  </a:lnTo>
                  <a:lnTo>
                    <a:pt x="12998" y="233944"/>
                  </a:lnTo>
                  <a:lnTo>
                    <a:pt x="15684" y="230468"/>
                  </a:lnTo>
                  <a:lnTo>
                    <a:pt x="15550" y="214128"/>
                  </a:lnTo>
                  <a:lnTo>
                    <a:pt x="13930" y="191268"/>
                  </a:lnTo>
                  <a:lnTo>
                    <a:pt x="19303" y="138464"/>
                  </a:lnTo>
                  <a:lnTo>
                    <a:pt x="26299" y="88563"/>
                  </a:lnTo>
                  <a:lnTo>
                    <a:pt x="53795" y="34256"/>
                  </a:lnTo>
                  <a:lnTo>
                    <a:pt x="68362" y="15398"/>
                  </a:lnTo>
                  <a:lnTo>
                    <a:pt x="86535" y="3118"/>
                  </a:lnTo>
                  <a:lnTo>
                    <a:pt x="109429" y="0"/>
                  </a:lnTo>
                  <a:lnTo>
                    <a:pt x="132864" y="3683"/>
                  </a:lnTo>
                  <a:lnTo>
                    <a:pt x="159210" y="18910"/>
                  </a:lnTo>
                  <a:lnTo>
                    <a:pt x="174485" y="31585"/>
                  </a:lnTo>
                  <a:lnTo>
                    <a:pt x="190649" y="63053"/>
                  </a:lnTo>
                  <a:lnTo>
                    <a:pt x="206592" y="115608"/>
                  </a:lnTo>
                  <a:lnTo>
                    <a:pt x="221005" y="167929"/>
                  </a:lnTo>
                  <a:lnTo>
                    <a:pt x="228479" y="207826"/>
                  </a:lnTo>
                  <a:lnTo>
                    <a:pt x="229058" y="234091"/>
                  </a:lnTo>
                  <a:lnTo>
                    <a:pt x="227575" y="241094"/>
                  </a:lnTo>
                  <a:lnTo>
                    <a:pt x="221098" y="25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09779" y="2034682"/>
              <a:ext cx="270001" cy="513215"/>
            </a:xfrm>
            <a:custGeom>
              <a:avLst/>
              <a:gdLst/>
              <a:ahLst/>
              <a:cxnLst/>
              <a:rect l="0" t="0" r="0" b="0"/>
              <a:pathLst>
                <a:path w="270001" h="513215">
                  <a:moveTo>
                    <a:pt x="260459" y="71017"/>
                  </a:moveTo>
                  <a:lnTo>
                    <a:pt x="231151" y="32644"/>
                  </a:lnTo>
                  <a:lnTo>
                    <a:pt x="205371" y="17013"/>
                  </a:lnTo>
                  <a:lnTo>
                    <a:pt x="164050" y="2421"/>
                  </a:lnTo>
                  <a:lnTo>
                    <a:pt x="126738" y="0"/>
                  </a:lnTo>
                  <a:lnTo>
                    <a:pt x="103931" y="3579"/>
                  </a:lnTo>
                  <a:lnTo>
                    <a:pt x="71361" y="23349"/>
                  </a:lnTo>
                  <a:lnTo>
                    <a:pt x="29811" y="63339"/>
                  </a:lnTo>
                  <a:lnTo>
                    <a:pt x="11185" y="92919"/>
                  </a:lnTo>
                  <a:lnTo>
                    <a:pt x="3442" y="114676"/>
                  </a:lnTo>
                  <a:lnTo>
                    <a:pt x="0" y="139944"/>
                  </a:lnTo>
                  <a:lnTo>
                    <a:pt x="4710" y="160533"/>
                  </a:lnTo>
                  <a:lnTo>
                    <a:pt x="9241" y="169299"/>
                  </a:lnTo>
                  <a:lnTo>
                    <a:pt x="26754" y="182158"/>
                  </a:lnTo>
                  <a:lnTo>
                    <a:pt x="37975" y="187225"/>
                  </a:lnTo>
                  <a:lnTo>
                    <a:pt x="59802" y="189736"/>
                  </a:lnTo>
                  <a:lnTo>
                    <a:pt x="80031" y="185782"/>
                  </a:lnTo>
                  <a:lnTo>
                    <a:pt x="104574" y="170402"/>
                  </a:lnTo>
                  <a:lnTo>
                    <a:pt x="163421" y="123520"/>
                  </a:lnTo>
                  <a:lnTo>
                    <a:pt x="177557" y="108390"/>
                  </a:lnTo>
                  <a:lnTo>
                    <a:pt x="187738" y="89967"/>
                  </a:lnTo>
                  <a:lnTo>
                    <a:pt x="193261" y="88329"/>
                  </a:lnTo>
                  <a:lnTo>
                    <a:pt x="199283" y="91917"/>
                  </a:lnTo>
                  <a:lnTo>
                    <a:pt x="211042" y="108382"/>
                  </a:lnTo>
                  <a:lnTo>
                    <a:pt x="231244" y="160200"/>
                  </a:lnTo>
                  <a:lnTo>
                    <a:pt x="247513" y="209356"/>
                  </a:lnTo>
                  <a:lnTo>
                    <a:pt x="259743" y="260965"/>
                  </a:lnTo>
                  <a:lnTo>
                    <a:pt x="267655" y="313301"/>
                  </a:lnTo>
                  <a:lnTo>
                    <a:pt x="270000" y="365853"/>
                  </a:lnTo>
                  <a:lnTo>
                    <a:pt x="265203" y="424834"/>
                  </a:lnTo>
                  <a:lnTo>
                    <a:pt x="256275" y="459341"/>
                  </a:lnTo>
                  <a:lnTo>
                    <a:pt x="249481" y="467940"/>
                  </a:lnTo>
                  <a:lnTo>
                    <a:pt x="229454" y="480614"/>
                  </a:lnTo>
                  <a:lnTo>
                    <a:pt x="177300" y="497113"/>
                  </a:lnTo>
                  <a:lnTo>
                    <a:pt x="115004" y="504704"/>
                  </a:lnTo>
                  <a:lnTo>
                    <a:pt x="70946" y="513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35687" y="1976578"/>
              <a:ext cx="228016" cy="297578"/>
            </a:xfrm>
            <a:custGeom>
              <a:avLst/>
              <a:gdLst/>
              <a:ahLst/>
              <a:cxnLst/>
              <a:rect l="0" t="0" r="0" b="0"/>
              <a:pathLst>
                <a:path w="228016" h="297578">
                  <a:moveTo>
                    <a:pt x="39836" y="129121"/>
                  </a:moveTo>
                  <a:lnTo>
                    <a:pt x="83799" y="105402"/>
                  </a:lnTo>
                  <a:lnTo>
                    <a:pt x="143169" y="83999"/>
                  </a:lnTo>
                  <a:lnTo>
                    <a:pt x="197507" y="58752"/>
                  </a:lnTo>
                  <a:lnTo>
                    <a:pt x="218706" y="46763"/>
                  </a:lnTo>
                  <a:lnTo>
                    <a:pt x="224594" y="39121"/>
                  </a:lnTo>
                  <a:lnTo>
                    <a:pt x="227348" y="30516"/>
                  </a:lnTo>
                  <a:lnTo>
                    <a:pt x="228015" y="21271"/>
                  </a:lnTo>
                  <a:lnTo>
                    <a:pt x="224950" y="13937"/>
                  </a:lnTo>
                  <a:lnTo>
                    <a:pt x="212186" y="2669"/>
                  </a:lnTo>
                  <a:lnTo>
                    <a:pt x="191696" y="0"/>
                  </a:lnTo>
                  <a:lnTo>
                    <a:pt x="135180" y="10819"/>
                  </a:lnTo>
                  <a:lnTo>
                    <a:pt x="82028" y="33069"/>
                  </a:lnTo>
                  <a:lnTo>
                    <a:pt x="48257" y="60538"/>
                  </a:lnTo>
                  <a:lnTo>
                    <a:pt x="27383" y="88523"/>
                  </a:lnTo>
                  <a:lnTo>
                    <a:pt x="5412" y="139849"/>
                  </a:lnTo>
                  <a:lnTo>
                    <a:pt x="0" y="176883"/>
                  </a:lnTo>
                  <a:lnTo>
                    <a:pt x="4974" y="197532"/>
                  </a:lnTo>
                  <a:lnTo>
                    <a:pt x="40473" y="252803"/>
                  </a:lnTo>
                  <a:lnTo>
                    <a:pt x="47280" y="260709"/>
                  </a:lnTo>
                  <a:lnTo>
                    <a:pt x="67321" y="272612"/>
                  </a:lnTo>
                  <a:lnTo>
                    <a:pt x="104911" y="282771"/>
                  </a:lnTo>
                  <a:lnTo>
                    <a:pt x="162703" y="293721"/>
                  </a:lnTo>
                  <a:lnTo>
                    <a:pt x="187235" y="297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351872" y="2642653"/>
            <a:ext cx="3006927" cy="491746"/>
            <a:chOff x="1351872" y="2642653"/>
            <a:chExt cx="3006927" cy="491746"/>
          </a:xfrm>
        </p:grpSpPr>
        <p:sp>
          <p:nvSpPr>
            <p:cNvPr id="53" name="Freeform 52"/>
            <p:cNvSpPr/>
            <p:nvPr/>
          </p:nvSpPr>
          <p:spPr>
            <a:xfrm>
              <a:off x="1351872" y="2800580"/>
              <a:ext cx="328723" cy="333819"/>
            </a:xfrm>
            <a:custGeom>
              <a:avLst/>
              <a:gdLst/>
              <a:ahLst/>
              <a:cxnLst/>
              <a:rect l="0" t="0" r="0" b="0"/>
              <a:pathLst>
                <a:path w="328723" h="333819">
                  <a:moveTo>
                    <a:pt x="185288" y="52642"/>
                  </a:moveTo>
                  <a:lnTo>
                    <a:pt x="179699" y="35875"/>
                  </a:lnTo>
                  <a:lnTo>
                    <a:pt x="173373" y="32105"/>
                  </a:lnTo>
                  <a:lnTo>
                    <a:pt x="153866" y="31037"/>
                  </a:lnTo>
                  <a:lnTo>
                    <a:pt x="104385" y="41052"/>
                  </a:lnTo>
                  <a:lnTo>
                    <a:pt x="81481" y="51781"/>
                  </a:lnTo>
                  <a:lnTo>
                    <a:pt x="31616" y="100544"/>
                  </a:lnTo>
                  <a:lnTo>
                    <a:pt x="10034" y="133646"/>
                  </a:lnTo>
                  <a:lnTo>
                    <a:pt x="0" y="178679"/>
                  </a:lnTo>
                  <a:lnTo>
                    <a:pt x="2616" y="217888"/>
                  </a:lnTo>
                  <a:lnTo>
                    <a:pt x="16390" y="251733"/>
                  </a:lnTo>
                  <a:lnTo>
                    <a:pt x="50410" y="293440"/>
                  </a:lnTo>
                  <a:lnTo>
                    <a:pt x="81763" y="316752"/>
                  </a:lnTo>
                  <a:lnTo>
                    <a:pt x="121339" y="330419"/>
                  </a:lnTo>
                  <a:lnTo>
                    <a:pt x="168420" y="333818"/>
                  </a:lnTo>
                  <a:lnTo>
                    <a:pt x="212526" y="326767"/>
                  </a:lnTo>
                  <a:lnTo>
                    <a:pt x="254060" y="309209"/>
                  </a:lnTo>
                  <a:lnTo>
                    <a:pt x="286773" y="282300"/>
                  </a:lnTo>
                  <a:lnTo>
                    <a:pt x="319304" y="225778"/>
                  </a:lnTo>
                  <a:lnTo>
                    <a:pt x="328722" y="179721"/>
                  </a:lnTo>
                  <a:lnTo>
                    <a:pt x="325923" y="134619"/>
                  </a:lnTo>
                  <a:lnTo>
                    <a:pt x="300026" y="77457"/>
                  </a:lnTo>
                  <a:lnTo>
                    <a:pt x="278099" y="27345"/>
                  </a:lnTo>
                  <a:lnTo>
                    <a:pt x="2589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79316" y="280058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31958" y="2716352"/>
              <a:ext cx="168457" cy="374239"/>
            </a:xfrm>
            <a:custGeom>
              <a:avLst/>
              <a:gdLst/>
              <a:ahLst/>
              <a:cxnLst/>
              <a:rect l="0" t="0" r="0" b="0"/>
              <a:pathLst>
                <a:path w="168457" h="374239">
                  <a:moveTo>
                    <a:pt x="0" y="273741"/>
                  </a:moveTo>
                  <a:lnTo>
                    <a:pt x="20244" y="317703"/>
                  </a:lnTo>
                  <a:lnTo>
                    <a:pt x="59898" y="373599"/>
                  </a:lnTo>
                  <a:lnTo>
                    <a:pt x="65669" y="374238"/>
                  </a:lnTo>
                  <a:lnTo>
                    <a:pt x="70685" y="369985"/>
                  </a:lnTo>
                  <a:lnTo>
                    <a:pt x="90850" y="324023"/>
                  </a:lnTo>
                  <a:lnTo>
                    <a:pt x="105207" y="269462"/>
                  </a:lnTo>
                  <a:lnTo>
                    <a:pt x="119308" y="208295"/>
                  </a:lnTo>
                  <a:lnTo>
                    <a:pt x="141025" y="154134"/>
                  </a:lnTo>
                  <a:lnTo>
                    <a:pt x="152920" y="104811"/>
                  </a:lnTo>
                  <a:lnTo>
                    <a:pt x="164174" y="4739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84642" y="2755325"/>
              <a:ext cx="180432" cy="266354"/>
            </a:xfrm>
            <a:custGeom>
              <a:avLst/>
              <a:gdLst/>
              <a:ahLst/>
              <a:cxnLst/>
              <a:rect l="0" t="0" r="0" b="0"/>
              <a:pathLst>
                <a:path w="180432" h="266354">
                  <a:moveTo>
                    <a:pt x="0" y="129483"/>
                  </a:moveTo>
                  <a:lnTo>
                    <a:pt x="11178" y="118305"/>
                  </a:lnTo>
                  <a:lnTo>
                    <a:pt x="29145" y="112816"/>
                  </a:lnTo>
                  <a:lnTo>
                    <a:pt x="89985" y="103704"/>
                  </a:lnTo>
                  <a:lnTo>
                    <a:pt x="132337" y="94029"/>
                  </a:lnTo>
                  <a:lnTo>
                    <a:pt x="152793" y="80970"/>
                  </a:lnTo>
                  <a:lnTo>
                    <a:pt x="168514" y="63468"/>
                  </a:lnTo>
                  <a:lnTo>
                    <a:pt x="179400" y="43991"/>
                  </a:lnTo>
                  <a:lnTo>
                    <a:pt x="180431" y="35054"/>
                  </a:lnTo>
                  <a:lnTo>
                    <a:pt x="175338" y="18884"/>
                  </a:lnTo>
                  <a:lnTo>
                    <a:pt x="162156" y="7018"/>
                  </a:lnTo>
                  <a:lnTo>
                    <a:pt x="153728" y="2216"/>
                  </a:lnTo>
                  <a:lnTo>
                    <a:pt x="135004" y="0"/>
                  </a:lnTo>
                  <a:lnTo>
                    <a:pt x="125098" y="1047"/>
                  </a:lnTo>
                  <a:lnTo>
                    <a:pt x="107852" y="11569"/>
                  </a:lnTo>
                  <a:lnTo>
                    <a:pt x="57157" y="70171"/>
                  </a:lnTo>
                  <a:lnTo>
                    <a:pt x="45124" y="82923"/>
                  </a:lnTo>
                  <a:lnTo>
                    <a:pt x="31753" y="112689"/>
                  </a:lnTo>
                  <a:lnTo>
                    <a:pt x="26981" y="143076"/>
                  </a:lnTo>
                  <a:lnTo>
                    <a:pt x="28759" y="168279"/>
                  </a:lnTo>
                  <a:lnTo>
                    <a:pt x="47838" y="213056"/>
                  </a:lnTo>
                  <a:lnTo>
                    <a:pt x="60646" y="234477"/>
                  </a:lnTo>
                  <a:lnTo>
                    <a:pt x="77257" y="249456"/>
                  </a:lnTo>
                  <a:lnTo>
                    <a:pt x="97507" y="258843"/>
                  </a:lnTo>
                  <a:lnTo>
                    <a:pt x="157928" y="266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53139" y="2705823"/>
              <a:ext cx="200043" cy="293783"/>
            </a:xfrm>
            <a:custGeom>
              <a:avLst/>
              <a:gdLst/>
              <a:ahLst/>
              <a:cxnLst/>
              <a:rect l="0" t="0" r="0" b="0"/>
              <a:pathLst>
                <a:path w="200043" h="293783">
                  <a:moveTo>
                    <a:pt x="0" y="157928"/>
                  </a:moveTo>
                  <a:lnTo>
                    <a:pt x="5590" y="220021"/>
                  </a:lnTo>
                  <a:lnTo>
                    <a:pt x="21331" y="276719"/>
                  </a:lnTo>
                  <a:lnTo>
                    <a:pt x="24750" y="289764"/>
                  </a:lnTo>
                  <a:lnTo>
                    <a:pt x="27028" y="293782"/>
                  </a:lnTo>
                  <a:lnTo>
                    <a:pt x="28548" y="291781"/>
                  </a:lnTo>
                  <a:lnTo>
                    <a:pt x="29560" y="285768"/>
                  </a:lnTo>
                  <a:lnTo>
                    <a:pt x="16754" y="225245"/>
                  </a:lnTo>
                  <a:lnTo>
                    <a:pt x="12373" y="185153"/>
                  </a:lnTo>
                  <a:lnTo>
                    <a:pt x="17588" y="163789"/>
                  </a:lnTo>
                  <a:lnTo>
                    <a:pt x="41810" y="104875"/>
                  </a:lnTo>
                  <a:lnTo>
                    <a:pt x="56092" y="63090"/>
                  </a:lnTo>
                  <a:lnTo>
                    <a:pt x="69384" y="45198"/>
                  </a:lnTo>
                  <a:lnTo>
                    <a:pt x="86990" y="30617"/>
                  </a:lnTo>
                  <a:lnTo>
                    <a:pt x="106513" y="20237"/>
                  </a:lnTo>
                  <a:lnTo>
                    <a:pt x="160943" y="11277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31958" y="2758466"/>
              <a:ext cx="84229" cy="242156"/>
            </a:xfrm>
            <a:custGeom>
              <a:avLst/>
              <a:gdLst/>
              <a:ahLst/>
              <a:cxnLst/>
              <a:rect l="0" t="0" r="0" b="0"/>
              <a:pathLst>
                <a:path w="84229" h="242156">
                  <a:moveTo>
                    <a:pt x="84228" y="242155"/>
                  </a:moveTo>
                  <a:lnTo>
                    <a:pt x="68587" y="224175"/>
                  </a:lnTo>
                  <a:lnTo>
                    <a:pt x="33893" y="162705"/>
                  </a:lnTo>
                  <a:lnTo>
                    <a:pt x="27931" y="138994"/>
                  </a:lnTo>
                  <a:lnTo>
                    <a:pt x="25284" y="84507"/>
                  </a:lnTo>
                  <a:lnTo>
                    <a:pt x="6774" y="210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31958" y="2726880"/>
              <a:ext cx="56422" cy="294799"/>
            </a:xfrm>
            <a:custGeom>
              <a:avLst/>
              <a:gdLst/>
              <a:ahLst/>
              <a:cxnLst/>
              <a:rect l="0" t="0" r="0" b="0"/>
              <a:pathLst>
                <a:path w="56422" h="294799">
                  <a:moveTo>
                    <a:pt x="0" y="0"/>
                  </a:moveTo>
                  <a:lnTo>
                    <a:pt x="0" y="22357"/>
                  </a:lnTo>
                  <a:lnTo>
                    <a:pt x="23719" y="84342"/>
                  </a:lnTo>
                  <a:lnTo>
                    <a:pt x="24002" y="94833"/>
                  </a:lnTo>
                  <a:lnTo>
                    <a:pt x="16730" y="126365"/>
                  </a:lnTo>
                  <a:lnTo>
                    <a:pt x="22976" y="168461"/>
                  </a:lnTo>
                  <a:lnTo>
                    <a:pt x="35274" y="200043"/>
                  </a:lnTo>
                  <a:lnTo>
                    <a:pt x="56421" y="245666"/>
                  </a:lnTo>
                  <a:lnTo>
                    <a:pt x="47782" y="211813"/>
                  </a:lnTo>
                  <a:lnTo>
                    <a:pt x="29932" y="168702"/>
                  </a:lnTo>
                  <a:lnTo>
                    <a:pt x="22881" y="105307"/>
                  </a:lnTo>
                  <a:lnTo>
                    <a:pt x="16798" y="84238"/>
                  </a:lnTo>
                  <a:lnTo>
                    <a:pt x="14708" y="83065"/>
                  </a:lnTo>
                  <a:lnTo>
                    <a:pt x="5490" y="127114"/>
                  </a:lnTo>
                  <a:lnTo>
                    <a:pt x="8679" y="147742"/>
                  </a:lnTo>
                  <a:lnTo>
                    <a:pt x="15556" y="169779"/>
                  </a:lnTo>
                  <a:lnTo>
                    <a:pt x="25922" y="230184"/>
                  </a:lnTo>
                  <a:lnTo>
                    <a:pt x="47506" y="277841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93374" y="2642653"/>
              <a:ext cx="49404" cy="379026"/>
            </a:xfrm>
            <a:custGeom>
              <a:avLst/>
              <a:gdLst/>
              <a:ahLst/>
              <a:cxnLst/>
              <a:rect l="0" t="0" r="0" b="0"/>
              <a:pathLst>
                <a:path w="49404" h="379026">
                  <a:moveTo>
                    <a:pt x="49403" y="0"/>
                  </a:moveTo>
                  <a:lnTo>
                    <a:pt x="31445" y="56214"/>
                  </a:lnTo>
                  <a:lnTo>
                    <a:pt x="22375" y="102574"/>
                  </a:lnTo>
                  <a:lnTo>
                    <a:pt x="16828" y="157904"/>
                  </a:lnTo>
                  <a:lnTo>
                    <a:pt x="3746" y="207313"/>
                  </a:lnTo>
                  <a:lnTo>
                    <a:pt x="0" y="261857"/>
                  </a:lnTo>
                  <a:lnTo>
                    <a:pt x="5503" y="316627"/>
                  </a:lnTo>
                  <a:lnTo>
                    <a:pt x="9879" y="351958"/>
                  </a:lnTo>
                  <a:lnTo>
                    <a:pt x="17817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95378" y="2716352"/>
              <a:ext cx="347441" cy="115814"/>
            </a:xfrm>
            <a:custGeom>
              <a:avLst/>
              <a:gdLst/>
              <a:ahLst/>
              <a:cxnLst/>
              <a:rect l="0" t="0" r="0" b="0"/>
              <a:pathLst>
                <a:path w="347441" h="115814">
                  <a:moveTo>
                    <a:pt x="347440" y="0"/>
                  </a:moveTo>
                  <a:lnTo>
                    <a:pt x="285159" y="17958"/>
                  </a:lnTo>
                  <a:lnTo>
                    <a:pt x="222833" y="35149"/>
                  </a:lnTo>
                  <a:lnTo>
                    <a:pt x="162516" y="57549"/>
                  </a:lnTo>
                  <a:lnTo>
                    <a:pt x="100515" y="81384"/>
                  </a:lnTo>
                  <a:lnTo>
                    <a:pt x="42872" y="10140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74404" y="2842694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31585" y="0"/>
                  </a:moveTo>
                  <a:lnTo>
                    <a:pt x="14818" y="11178"/>
                  </a:lnTo>
                  <a:lnTo>
                    <a:pt x="9879" y="20320"/>
                  </a:lnTo>
                  <a:lnTo>
                    <a:pt x="1951" y="73901"/>
                  </a:lnTo>
                  <a:lnTo>
                    <a:pt x="385" y="1298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05989" y="2663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32331" y="2744409"/>
              <a:ext cx="294799" cy="256213"/>
            </a:xfrm>
            <a:custGeom>
              <a:avLst/>
              <a:gdLst/>
              <a:ahLst/>
              <a:cxnLst/>
              <a:rect l="0" t="0" r="0" b="0"/>
              <a:pathLst>
                <a:path w="294799" h="256213">
                  <a:moveTo>
                    <a:pt x="0" y="161456"/>
                  </a:moveTo>
                  <a:lnTo>
                    <a:pt x="0" y="223930"/>
                  </a:lnTo>
                  <a:lnTo>
                    <a:pt x="1170" y="165116"/>
                  </a:lnTo>
                  <a:lnTo>
                    <a:pt x="11453" y="108843"/>
                  </a:lnTo>
                  <a:lnTo>
                    <a:pt x="24749" y="52667"/>
                  </a:lnTo>
                  <a:lnTo>
                    <a:pt x="31707" y="44476"/>
                  </a:lnTo>
                  <a:lnTo>
                    <a:pt x="41025" y="40186"/>
                  </a:lnTo>
                  <a:lnTo>
                    <a:pt x="51917" y="38495"/>
                  </a:lnTo>
                  <a:lnTo>
                    <a:pt x="61517" y="40878"/>
                  </a:lnTo>
                  <a:lnTo>
                    <a:pt x="78424" y="52883"/>
                  </a:lnTo>
                  <a:lnTo>
                    <a:pt x="95507" y="79373"/>
                  </a:lnTo>
                  <a:lnTo>
                    <a:pt x="102388" y="115038"/>
                  </a:lnTo>
                  <a:lnTo>
                    <a:pt x="105693" y="119982"/>
                  </a:lnTo>
                  <a:lnTo>
                    <a:pt x="110237" y="119769"/>
                  </a:lnTo>
                  <a:lnTo>
                    <a:pt x="115605" y="116117"/>
                  </a:lnTo>
                  <a:lnTo>
                    <a:pt x="124690" y="102701"/>
                  </a:lnTo>
                  <a:lnTo>
                    <a:pt x="144842" y="40895"/>
                  </a:lnTo>
                  <a:lnTo>
                    <a:pt x="156401" y="16626"/>
                  </a:lnTo>
                  <a:lnTo>
                    <a:pt x="166269" y="8751"/>
                  </a:lnTo>
                  <a:lnTo>
                    <a:pt x="192830" y="0"/>
                  </a:lnTo>
                  <a:lnTo>
                    <a:pt x="204593" y="7"/>
                  </a:lnTo>
                  <a:lnTo>
                    <a:pt x="223901" y="6253"/>
                  </a:lnTo>
                  <a:lnTo>
                    <a:pt x="247925" y="22923"/>
                  </a:lnTo>
                  <a:lnTo>
                    <a:pt x="275834" y="57922"/>
                  </a:lnTo>
                  <a:lnTo>
                    <a:pt x="285590" y="78006"/>
                  </a:lnTo>
                  <a:lnTo>
                    <a:pt x="292979" y="136307"/>
                  </a:lnTo>
                  <a:lnTo>
                    <a:pt x="294259" y="185720"/>
                  </a:lnTo>
                  <a:lnTo>
                    <a:pt x="294692" y="235572"/>
                  </a:lnTo>
                  <a:lnTo>
                    <a:pt x="294798" y="256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986116" y="2720940"/>
              <a:ext cx="372683" cy="267438"/>
            </a:xfrm>
            <a:custGeom>
              <a:avLst/>
              <a:gdLst/>
              <a:ahLst/>
              <a:cxnLst/>
              <a:rect l="0" t="0" r="0" b="0"/>
              <a:pathLst>
                <a:path w="372683" h="267438">
                  <a:moveTo>
                    <a:pt x="88412" y="132282"/>
                  </a:moveTo>
                  <a:lnTo>
                    <a:pt x="141440" y="117628"/>
                  </a:lnTo>
                  <a:lnTo>
                    <a:pt x="202081" y="89163"/>
                  </a:lnTo>
                  <a:lnTo>
                    <a:pt x="240327" y="61894"/>
                  </a:lnTo>
                  <a:lnTo>
                    <a:pt x="257557" y="35387"/>
                  </a:lnTo>
                  <a:lnTo>
                    <a:pt x="258497" y="26742"/>
                  </a:lnTo>
                  <a:lnTo>
                    <a:pt x="253303" y="10896"/>
                  </a:lnTo>
                  <a:lnTo>
                    <a:pt x="246302" y="5735"/>
                  </a:lnTo>
                  <a:lnTo>
                    <a:pt x="226046" y="0"/>
                  </a:lnTo>
                  <a:lnTo>
                    <a:pt x="174914" y="4724"/>
                  </a:lnTo>
                  <a:lnTo>
                    <a:pt x="136009" y="14809"/>
                  </a:lnTo>
                  <a:lnTo>
                    <a:pt x="81927" y="45251"/>
                  </a:lnTo>
                  <a:lnTo>
                    <a:pt x="36569" y="89571"/>
                  </a:lnTo>
                  <a:lnTo>
                    <a:pt x="7930" y="129636"/>
                  </a:lnTo>
                  <a:lnTo>
                    <a:pt x="0" y="157232"/>
                  </a:lnTo>
                  <a:lnTo>
                    <a:pt x="1125" y="193487"/>
                  </a:lnTo>
                  <a:lnTo>
                    <a:pt x="9064" y="212517"/>
                  </a:lnTo>
                  <a:lnTo>
                    <a:pt x="21561" y="228774"/>
                  </a:lnTo>
                  <a:lnTo>
                    <a:pt x="38813" y="243798"/>
                  </a:lnTo>
                  <a:lnTo>
                    <a:pt x="73846" y="259820"/>
                  </a:lnTo>
                  <a:lnTo>
                    <a:pt x="129945" y="267309"/>
                  </a:lnTo>
                  <a:lnTo>
                    <a:pt x="182607" y="267437"/>
                  </a:lnTo>
                  <a:lnTo>
                    <a:pt x="242979" y="260712"/>
                  </a:lnTo>
                  <a:lnTo>
                    <a:pt x="304687" y="253448"/>
                  </a:lnTo>
                  <a:lnTo>
                    <a:pt x="360493" y="240467"/>
                  </a:lnTo>
                  <a:lnTo>
                    <a:pt x="372682" y="2375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850485" y="53836"/>
            <a:ext cx="3098324" cy="692692"/>
            <a:chOff x="3850485" y="53836"/>
            <a:chExt cx="3098324" cy="692692"/>
          </a:xfrm>
        </p:grpSpPr>
        <p:sp>
          <p:nvSpPr>
            <p:cNvPr id="2" name="Freeform 1"/>
            <p:cNvSpPr/>
            <p:nvPr/>
          </p:nvSpPr>
          <p:spPr>
            <a:xfrm>
              <a:off x="4106114" y="115813"/>
              <a:ext cx="10336" cy="410612"/>
            </a:xfrm>
            <a:custGeom>
              <a:avLst/>
              <a:gdLst/>
              <a:ahLst/>
              <a:cxnLst/>
              <a:rect l="0" t="0" r="0" b="0"/>
              <a:pathLst>
                <a:path w="10336" h="41061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7"/>
                  </a:lnTo>
                  <a:lnTo>
                    <a:pt x="8333" y="207021"/>
                  </a:lnTo>
                  <a:lnTo>
                    <a:pt x="9878" y="259041"/>
                  </a:lnTo>
                  <a:lnTo>
                    <a:pt x="10335" y="313449"/>
                  </a:lnTo>
                  <a:lnTo>
                    <a:pt x="7351" y="36895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50485" y="53836"/>
              <a:ext cx="532372" cy="272548"/>
            </a:xfrm>
            <a:custGeom>
              <a:avLst/>
              <a:gdLst/>
              <a:ahLst/>
              <a:cxnLst/>
              <a:rect l="0" t="0" r="0" b="0"/>
              <a:pathLst>
                <a:path w="532372" h="272548">
                  <a:moveTo>
                    <a:pt x="24002" y="167262"/>
                  </a:moveTo>
                  <a:lnTo>
                    <a:pt x="8361" y="149281"/>
                  </a:lnTo>
                  <a:lnTo>
                    <a:pt x="283" y="132364"/>
                  </a:lnTo>
                  <a:lnTo>
                    <a:pt x="0" y="122940"/>
                  </a:lnTo>
                  <a:lnTo>
                    <a:pt x="5926" y="103110"/>
                  </a:lnTo>
                  <a:lnTo>
                    <a:pt x="28793" y="70189"/>
                  </a:lnTo>
                  <a:lnTo>
                    <a:pt x="50118" y="49462"/>
                  </a:lnTo>
                  <a:lnTo>
                    <a:pt x="109546" y="21955"/>
                  </a:lnTo>
                  <a:lnTo>
                    <a:pt x="168628" y="10658"/>
                  </a:lnTo>
                  <a:lnTo>
                    <a:pt x="217112" y="2837"/>
                  </a:lnTo>
                  <a:lnTo>
                    <a:pt x="263974" y="0"/>
                  </a:lnTo>
                  <a:lnTo>
                    <a:pt x="320103" y="1500"/>
                  </a:lnTo>
                  <a:lnTo>
                    <a:pt x="373128" y="14552"/>
                  </a:lnTo>
                  <a:lnTo>
                    <a:pt x="433560" y="33155"/>
                  </a:lnTo>
                  <a:lnTo>
                    <a:pt x="473296" y="55387"/>
                  </a:lnTo>
                  <a:lnTo>
                    <a:pt x="495089" y="75426"/>
                  </a:lnTo>
                  <a:lnTo>
                    <a:pt x="525025" y="123298"/>
                  </a:lnTo>
                  <a:lnTo>
                    <a:pt x="529982" y="134443"/>
                  </a:lnTo>
                  <a:lnTo>
                    <a:pt x="532371" y="156185"/>
                  </a:lnTo>
                  <a:lnTo>
                    <a:pt x="528364" y="176377"/>
                  </a:lnTo>
                  <a:lnTo>
                    <a:pt x="518784" y="193150"/>
                  </a:lnTo>
                  <a:lnTo>
                    <a:pt x="494648" y="215747"/>
                  </a:lnTo>
                  <a:lnTo>
                    <a:pt x="434337" y="243798"/>
                  </a:lnTo>
                  <a:lnTo>
                    <a:pt x="376721" y="267143"/>
                  </a:lnTo>
                  <a:lnTo>
                    <a:pt x="350385" y="272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00315" y="336911"/>
              <a:ext cx="251931" cy="182963"/>
            </a:xfrm>
            <a:custGeom>
              <a:avLst/>
              <a:gdLst/>
              <a:ahLst/>
              <a:cxnLst/>
              <a:rect l="0" t="0" r="0" b="0"/>
              <a:pathLst>
                <a:path w="251931" h="182963">
                  <a:moveTo>
                    <a:pt x="174296" y="31586"/>
                  </a:moveTo>
                  <a:lnTo>
                    <a:pt x="163118" y="20407"/>
                  </a:lnTo>
                  <a:lnTo>
                    <a:pt x="145151" y="14919"/>
                  </a:lnTo>
                  <a:lnTo>
                    <a:pt x="95489" y="11396"/>
                  </a:lnTo>
                  <a:lnTo>
                    <a:pt x="74540" y="17153"/>
                  </a:lnTo>
                  <a:lnTo>
                    <a:pt x="27409" y="47666"/>
                  </a:lnTo>
                  <a:lnTo>
                    <a:pt x="11136" y="65639"/>
                  </a:lnTo>
                  <a:lnTo>
                    <a:pt x="2345" y="88445"/>
                  </a:lnTo>
                  <a:lnTo>
                    <a:pt x="0" y="101077"/>
                  </a:lnTo>
                  <a:lnTo>
                    <a:pt x="3635" y="121352"/>
                  </a:lnTo>
                  <a:lnTo>
                    <a:pt x="7879" y="130035"/>
                  </a:lnTo>
                  <a:lnTo>
                    <a:pt x="25074" y="145921"/>
                  </a:lnTo>
                  <a:lnTo>
                    <a:pt x="79299" y="173894"/>
                  </a:lnTo>
                  <a:lnTo>
                    <a:pt x="100490" y="181792"/>
                  </a:lnTo>
                  <a:lnTo>
                    <a:pt x="121606" y="182962"/>
                  </a:lnTo>
                  <a:lnTo>
                    <a:pt x="163758" y="174181"/>
                  </a:lnTo>
                  <a:lnTo>
                    <a:pt x="204710" y="152776"/>
                  </a:lnTo>
                  <a:lnTo>
                    <a:pt x="221349" y="139650"/>
                  </a:lnTo>
                  <a:lnTo>
                    <a:pt x="238280" y="113518"/>
                  </a:lnTo>
                  <a:lnTo>
                    <a:pt x="250706" y="83548"/>
                  </a:lnTo>
                  <a:lnTo>
                    <a:pt x="251930" y="62869"/>
                  </a:lnTo>
                  <a:lnTo>
                    <a:pt x="247405" y="43150"/>
                  </a:lnTo>
                  <a:lnTo>
                    <a:pt x="237594" y="26587"/>
                  </a:lnTo>
                  <a:lnTo>
                    <a:pt x="2058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92688" y="289074"/>
              <a:ext cx="170257" cy="457454"/>
            </a:xfrm>
            <a:custGeom>
              <a:avLst/>
              <a:gdLst/>
              <a:ahLst/>
              <a:cxnLst/>
              <a:rect l="0" t="0" r="0" b="0"/>
              <a:pathLst>
                <a:path w="170257" h="457454">
                  <a:moveTo>
                    <a:pt x="8265" y="153122"/>
                  </a:moveTo>
                  <a:lnTo>
                    <a:pt x="15501" y="181848"/>
                  </a:lnTo>
                  <a:lnTo>
                    <a:pt x="18988" y="231044"/>
                  </a:lnTo>
                  <a:lnTo>
                    <a:pt x="25740" y="282015"/>
                  </a:lnTo>
                  <a:lnTo>
                    <a:pt x="28614" y="344872"/>
                  </a:lnTo>
                  <a:lnTo>
                    <a:pt x="34771" y="407678"/>
                  </a:lnTo>
                  <a:lnTo>
                    <a:pt x="38345" y="450945"/>
                  </a:lnTo>
                  <a:lnTo>
                    <a:pt x="37677" y="456956"/>
                  </a:lnTo>
                  <a:lnTo>
                    <a:pt x="36062" y="457453"/>
                  </a:lnTo>
                  <a:lnTo>
                    <a:pt x="33816" y="454276"/>
                  </a:lnTo>
                  <a:lnTo>
                    <a:pt x="18461" y="394613"/>
                  </a:lnTo>
                  <a:lnTo>
                    <a:pt x="10279" y="333405"/>
                  </a:lnTo>
                  <a:lnTo>
                    <a:pt x="1427" y="278291"/>
                  </a:lnTo>
                  <a:lnTo>
                    <a:pt x="0" y="225694"/>
                  </a:lnTo>
                  <a:lnTo>
                    <a:pt x="6466" y="178265"/>
                  </a:lnTo>
                  <a:lnTo>
                    <a:pt x="19131" y="116668"/>
                  </a:lnTo>
                  <a:lnTo>
                    <a:pt x="32542" y="81100"/>
                  </a:lnTo>
                  <a:lnTo>
                    <a:pt x="66011" y="28171"/>
                  </a:lnTo>
                  <a:lnTo>
                    <a:pt x="84233" y="11411"/>
                  </a:lnTo>
                  <a:lnTo>
                    <a:pt x="107149" y="2402"/>
                  </a:lnTo>
                  <a:lnTo>
                    <a:pt x="119811" y="0"/>
                  </a:lnTo>
                  <a:lnTo>
                    <a:pt x="130592" y="1908"/>
                  </a:lnTo>
                  <a:lnTo>
                    <a:pt x="148810" y="13386"/>
                  </a:lnTo>
                  <a:lnTo>
                    <a:pt x="158467" y="36425"/>
                  </a:lnTo>
                  <a:lnTo>
                    <a:pt x="170256" y="87697"/>
                  </a:lnTo>
                  <a:lnTo>
                    <a:pt x="169216" y="126458"/>
                  </a:lnTo>
                  <a:lnTo>
                    <a:pt x="155910" y="161989"/>
                  </a:lnTo>
                  <a:lnTo>
                    <a:pt x="140566" y="177730"/>
                  </a:lnTo>
                  <a:lnTo>
                    <a:pt x="131561" y="183566"/>
                  </a:lnTo>
                  <a:lnTo>
                    <a:pt x="105957" y="186930"/>
                  </a:lnTo>
                  <a:lnTo>
                    <a:pt x="68017" y="185366"/>
                  </a:lnTo>
                  <a:lnTo>
                    <a:pt x="39850" y="184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13958" y="294797"/>
              <a:ext cx="162359" cy="213450"/>
            </a:xfrm>
            <a:custGeom>
              <a:avLst/>
              <a:gdLst/>
              <a:ahLst/>
              <a:cxnLst/>
              <a:rect l="0" t="0" r="0" b="0"/>
              <a:pathLst>
                <a:path w="162359" h="213450">
                  <a:moveTo>
                    <a:pt x="18622" y="0"/>
                  </a:moveTo>
                  <a:lnTo>
                    <a:pt x="1834" y="62281"/>
                  </a:lnTo>
                  <a:lnTo>
                    <a:pt x="0" y="101382"/>
                  </a:lnTo>
                  <a:lnTo>
                    <a:pt x="6797" y="163003"/>
                  </a:lnTo>
                  <a:lnTo>
                    <a:pt x="13757" y="183970"/>
                  </a:lnTo>
                  <a:lnTo>
                    <a:pt x="18888" y="192837"/>
                  </a:lnTo>
                  <a:lnTo>
                    <a:pt x="33948" y="205808"/>
                  </a:lnTo>
                  <a:lnTo>
                    <a:pt x="42877" y="210905"/>
                  </a:lnTo>
                  <a:lnTo>
                    <a:pt x="62157" y="213449"/>
                  </a:lnTo>
                  <a:lnTo>
                    <a:pt x="72212" y="212489"/>
                  </a:lnTo>
                  <a:lnTo>
                    <a:pt x="89623" y="202065"/>
                  </a:lnTo>
                  <a:lnTo>
                    <a:pt x="119864" y="172365"/>
                  </a:lnTo>
                  <a:lnTo>
                    <a:pt x="153400" y="111757"/>
                  </a:lnTo>
                  <a:lnTo>
                    <a:pt x="160412" y="89834"/>
                  </a:lnTo>
                  <a:lnTo>
                    <a:pt x="162358" y="65663"/>
                  </a:lnTo>
                  <a:lnTo>
                    <a:pt x="15549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047613" y="105284"/>
              <a:ext cx="16526" cy="389556"/>
            </a:xfrm>
            <a:custGeom>
              <a:avLst/>
              <a:gdLst/>
              <a:ahLst/>
              <a:cxnLst/>
              <a:rect l="0" t="0" r="0" b="0"/>
              <a:pathLst>
                <a:path w="16526" h="389556">
                  <a:moveTo>
                    <a:pt x="6066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3941" y="141239"/>
                  </a:lnTo>
                  <a:lnTo>
                    <a:pt x="15808" y="201336"/>
                  </a:lnTo>
                  <a:lnTo>
                    <a:pt x="16361" y="260477"/>
                  </a:lnTo>
                  <a:lnTo>
                    <a:pt x="16525" y="311925"/>
                  </a:lnTo>
                  <a:lnTo>
                    <a:pt x="9350" y="373613"/>
                  </a:lnTo>
                  <a:lnTo>
                    <a:pt x="6066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75884" y="338177"/>
              <a:ext cx="193650" cy="177720"/>
            </a:xfrm>
            <a:custGeom>
              <a:avLst/>
              <a:gdLst/>
              <a:ahLst/>
              <a:cxnLst/>
              <a:rect l="0" t="0" r="0" b="0"/>
              <a:pathLst>
                <a:path w="193650" h="177720">
                  <a:moveTo>
                    <a:pt x="119950" y="93491"/>
                  </a:moveTo>
                  <a:lnTo>
                    <a:pt x="116830" y="50799"/>
                  </a:lnTo>
                  <a:lnTo>
                    <a:pt x="105378" y="19620"/>
                  </a:lnTo>
                  <a:lnTo>
                    <a:pt x="99707" y="9149"/>
                  </a:lnTo>
                  <a:lnTo>
                    <a:pt x="92416" y="3338"/>
                  </a:lnTo>
                  <a:lnTo>
                    <a:pt x="84047" y="633"/>
                  </a:lnTo>
                  <a:lnTo>
                    <a:pt x="74957" y="0"/>
                  </a:lnTo>
                  <a:lnTo>
                    <a:pt x="55500" y="5536"/>
                  </a:lnTo>
                  <a:lnTo>
                    <a:pt x="45398" y="10288"/>
                  </a:lnTo>
                  <a:lnTo>
                    <a:pt x="31053" y="24926"/>
                  </a:lnTo>
                  <a:lnTo>
                    <a:pt x="12313" y="62920"/>
                  </a:lnTo>
                  <a:lnTo>
                    <a:pt x="970" y="99381"/>
                  </a:lnTo>
                  <a:lnTo>
                    <a:pt x="0" y="123015"/>
                  </a:lnTo>
                  <a:lnTo>
                    <a:pt x="4638" y="145217"/>
                  </a:lnTo>
                  <a:lnTo>
                    <a:pt x="14498" y="166783"/>
                  </a:lnTo>
                  <a:lnTo>
                    <a:pt x="21572" y="172768"/>
                  </a:lnTo>
                  <a:lnTo>
                    <a:pt x="29799" y="175588"/>
                  </a:lnTo>
                  <a:lnTo>
                    <a:pt x="38792" y="176298"/>
                  </a:lnTo>
                  <a:lnTo>
                    <a:pt x="55024" y="170849"/>
                  </a:lnTo>
                  <a:lnTo>
                    <a:pt x="84508" y="148286"/>
                  </a:lnTo>
                  <a:lnTo>
                    <a:pt x="111693" y="112893"/>
                  </a:lnTo>
                  <a:lnTo>
                    <a:pt x="121349" y="92756"/>
                  </a:lnTo>
                  <a:lnTo>
                    <a:pt x="125562" y="90661"/>
                  </a:lnTo>
                  <a:lnTo>
                    <a:pt x="129541" y="93944"/>
                  </a:lnTo>
                  <a:lnTo>
                    <a:pt x="160579" y="151715"/>
                  </a:lnTo>
                  <a:lnTo>
                    <a:pt x="193649" y="177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22176" y="284269"/>
              <a:ext cx="136871" cy="224616"/>
            </a:xfrm>
            <a:custGeom>
              <a:avLst/>
              <a:gdLst/>
              <a:ahLst/>
              <a:cxnLst/>
              <a:rect l="0" t="0" r="0" b="0"/>
              <a:pathLst>
                <a:path w="136871" h="224616">
                  <a:moveTo>
                    <a:pt x="0" y="73699"/>
                  </a:moveTo>
                  <a:lnTo>
                    <a:pt x="3119" y="116391"/>
                  </a:lnTo>
                  <a:lnTo>
                    <a:pt x="21331" y="179035"/>
                  </a:lnTo>
                  <a:lnTo>
                    <a:pt x="36301" y="224615"/>
                  </a:lnTo>
                  <a:lnTo>
                    <a:pt x="13708" y="161771"/>
                  </a:lnTo>
                  <a:lnTo>
                    <a:pt x="13496" y="102101"/>
                  </a:lnTo>
                  <a:lnTo>
                    <a:pt x="33558" y="54093"/>
                  </a:lnTo>
                  <a:lnTo>
                    <a:pt x="47670" y="34570"/>
                  </a:lnTo>
                  <a:lnTo>
                    <a:pt x="75346" y="17002"/>
                  </a:lnTo>
                  <a:lnTo>
                    <a:pt x="113019" y="370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85430" y="155504"/>
              <a:ext cx="200042" cy="360393"/>
            </a:xfrm>
            <a:custGeom>
              <a:avLst/>
              <a:gdLst/>
              <a:ahLst/>
              <a:cxnLst/>
              <a:rect l="0" t="0" r="0" b="0"/>
              <a:pathLst>
                <a:path w="200042" h="360393">
                  <a:moveTo>
                    <a:pt x="0" y="360392"/>
                  </a:moveTo>
                  <a:lnTo>
                    <a:pt x="0" y="306247"/>
                  </a:lnTo>
                  <a:lnTo>
                    <a:pt x="5589" y="245711"/>
                  </a:lnTo>
                  <a:lnTo>
                    <a:pt x="9064" y="194741"/>
                  </a:lnTo>
                  <a:lnTo>
                    <a:pt x="10095" y="142594"/>
                  </a:lnTo>
                  <a:lnTo>
                    <a:pt x="17678" y="80977"/>
                  </a:lnTo>
                  <a:lnTo>
                    <a:pt x="19555" y="52154"/>
                  </a:lnTo>
                  <a:lnTo>
                    <a:pt x="21226" y="47275"/>
                  </a:lnTo>
                  <a:lnTo>
                    <a:pt x="23509" y="48702"/>
                  </a:lnTo>
                  <a:lnTo>
                    <a:pt x="53782" y="109922"/>
                  </a:lnTo>
                  <a:lnTo>
                    <a:pt x="81821" y="167444"/>
                  </a:lnTo>
                  <a:lnTo>
                    <a:pt x="98366" y="180271"/>
                  </a:lnTo>
                  <a:lnTo>
                    <a:pt x="106522" y="181820"/>
                  </a:lnTo>
                  <a:lnTo>
                    <a:pt x="114298" y="180512"/>
                  </a:lnTo>
                  <a:lnTo>
                    <a:pt x="121822" y="177301"/>
                  </a:lnTo>
                  <a:lnTo>
                    <a:pt x="133301" y="161255"/>
                  </a:lnTo>
                  <a:lnTo>
                    <a:pt x="153948" y="100591"/>
                  </a:lnTo>
                  <a:lnTo>
                    <a:pt x="165243" y="49500"/>
                  </a:lnTo>
                  <a:lnTo>
                    <a:pt x="169368" y="21007"/>
                  </a:lnTo>
                  <a:lnTo>
                    <a:pt x="178999" y="544"/>
                  </a:lnTo>
                  <a:lnTo>
                    <a:pt x="182504" y="0"/>
                  </a:lnTo>
                  <a:lnTo>
                    <a:pt x="184840" y="5487"/>
                  </a:lnTo>
                  <a:lnTo>
                    <a:pt x="188897" y="65044"/>
                  </a:lnTo>
                  <a:lnTo>
                    <a:pt x="190500" y="113134"/>
                  </a:lnTo>
                  <a:lnTo>
                    <a:pt x="196694" y="164428"/>
                  </a:lnTo>
                  <a:lnTo>
                    <a:pt x="199049" y="215501"/>
                  </a:lnTo>
                  <a:lnTo>
                    <a:pt x="199846" y="275273"/>
                  </a:lnTo>
                  <a:lnTo>
                    <a:pt x="200041" y="328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08869" y="305326"/>
              <a:ext cx="134229" cy="182023"/>
            </a:xfrm>
            <a:custGeom>
              <a:avLst/>
              <a:gdLst/>
              <a:ahLst/>
              <a:cxnLst/>
              <a:rect l="0" t="0" r="0" b="0"/>
              <a:pathLst>
                <a:path w="134229" h="182023">
                  <a:moveTo>
                    <a:pt x="113473" y="10528"/>
                  </a:moveTo>
                  <a:lnTo>
                    <a:pt x="75995" y="2195"/>
                  </a:lnTo>
                  <a:lnTo>
                    <a:pt x="63921" y="1463"/>
                  </a:lnTo>
                  <a:lnTo>
                    <a:pt x="44267" y="6890"/>
                  </a:lnTo>
                  <a:lnTo>
                    <a:pt x="35750" y="11612"/>
                  </a:lnTo>
                  <a:lnTo>
                    <a:pt x="23167" y="26218"/>
                  </a:lnTo>
                  <a:lnTo>
                    <a:pt x="5557" y="64190"/>
                  </a:lnTo>
                  <a:lnTo>
                    <a:pt x="0" y="100648"/>
                  </a:lnTo>
                  <a:lnTo>
                    <a:pt x="3942" y="135496"/>
                  </a:lnTo>
                  <a:lnTo>
                    <a:pt x="12539" y="154197"/>
                  </a:lnTo>
                  <a:lnTo>
                    <a:pt x="18108" y="162460"/>
                  </a:lnTo>
                  <a:lnTo>
                    <a:pt x="33654" y="174760"/>
                  </a:lnTo>
                  <a:lnTo>
                    <a:pt x="42712" y="179677"/>
                  </a:lnTo>
                  <a:lnTo>
                    <a:pt x="62136" y="182022"/>
                  </a:lnTo>
                  <a:lnTo>
                    <a:pt x="81298" y="177995"/>
                  </a:lnTo>
                  <a:lnTo>
                    <a:pt x="97613" y="168406"/>
                  </a:lnTo>
                  <a:lnTo>
                    <a:pt x="109543" y="153226"/>
                  </a:lnTo>
                  <a:lnTo>
                    <a:pt x="132323" y="109296"/>
                  </a:lnTo>
                  <a:lnTo>
                    <a:pt x="134228" y="96260"/>
                  </a:lnTo>
                  <a:lnTo>
                    <a:pt x="130107" y="69299"/>
                  </a:lnTo>
                  <a:lnTo>
                    <a:pt x="109566" y="24607"/>
                  </a:lnTo>
                  <a:lnTo>
                    <a:pt x="924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32870" y="284269"/>
              <a:ext cx="136872" cy="173671"/>
            </a:xfrm>
            <a:custGeom>
              <a:avLst/>
              <a:gdLst/>
              <a:ahLst/>
              <a:cxnLst/>
              <a:rect l="0" t="0" r="0" b="0"/>
              <a:pathLst>
                <a:path w="136872" h="173671">
                  <a:moveTo>
                    <a:pt x="0" y="0"/>
                  </a:moveTo>
                  <a:lnTo>
                    <a:pt x="14654" y="58617"/>
                  </a:lnTo>
                  <a:lnTo>
                    <a:pt x="28198" y="111621"/>
                  </a:lnTo>
                  <a:lnTo>
                    <a:pt x="51229" y="167904"/>
                  </a:lnTo>
                  <a:lnTo>
                    <a:pt x="57549" y="172767"/>
                  </a:lnTo>
                  <a:lnTo>
                    <a:pt x="64103" y="173670"/>
                  </a:lnTo>
                  <a:lnTo>
                    <a:pt x="70811" y="171932"/>
                  </a:lnTo>
                  <a:lnTo>
                    <a:pt x="76453" y="167264"/>
                  </a:lnTo>
                  <a:lnTo>
                    <a:pt x="85842" y="152718"/>
                  </a:lnTo>
                  <a:lnTo>
                    <a:pt x="101401" y="99143"/>
                  </a:lnTo>
                  <a:lnTo>
                    <a:pt x="115740" y="45407"/>
                  </a:lnTo>
                  <a:lnTo>
                    <a:pt x="126320" y="1774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24578" y="284269"/>
              <a:ext cx="8334" cy="200042"/>
            </a:xfrm>
            <a:custGeom>
              <a:avLst/>
              <a:gdLst/>
              <a:ahLst/>
              <a:cxnLst/>
              <a:rect l="0" t="0" r="0" b="0"/>
              <a:pathLst>
                <a:path w="8334" h="200042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7740" y="163294"/>
                  </a:lnTo>
                  <a:lnTo>
                    <a:pt x="833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411855" y="168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03272" y="246165"/>
              <a:ext cx="169872" cy="196032"/>
            </a:xfrm>
            <a:custGeom>
              <a:avLst/>
              <a:gdLst/>
              <a:ahLst/>
              <a:cxnLst/>
              <a:rect l="0" t="0" r="0" b="0"/>
              <a:pathLst>
                <a:path w="169872" h="196032">
                  <a:moveTo>
                    <a:pt x="24397" y="111803"/>
                  </a:moveTo>
                  <a:lnTo>
                    <a:pt x="86677" y="95015"/>
                  </a:lnTo>
                  <a:lnTo>
                    <a:pt x="124608" y="89672"/>
                  </a:lnTo>
                  <a:lnTo>
                    <a:pt x="143414" y="80130"/>
                  </a:lnTo>
                  <a:lnTo>
                    <a:pt x="167155" y="56015"/>
                  </a:lnTo>
                  <a:lnTo>
                    <a:pt x="169871" y="47705"/>
                  </a:lnTo>
                  <a:lnTo>
                    <a:pt x="169343" y="39825"/>
                  </a:lnTo>
                  <a:lnTo>
                    <a:pt x="162516" y="24831"/>
                  </a:lnTo>
                  <a:lnTo>
                    <a:pt x="151683" y="10368"/>
                  </a:lnTo>
                  <a:lnTo>
                    <a:pt x="132831" y="2380"/>
                  </a:lnTo>
                  <a:lnTo>
                    <a:pt x="110025" y="0"/>
                  </a:lnTo>
                  <a:lnTo>
                    <a:pt x="88190" y="2841"/>
                  </a:lnTo>
                  <a:lnTo>
                    <a:pt x="69906" y="11123"/>
                  </a:lnTo>
                  <a:lnTo>
                    <a:pt x="17576" y="55921"/>
                  </a:lnTo>
                  <a:lnTo>
                    <a:pt x="1968" y="87967"/>
                  </a:lnTo>
                  <a:lnTo>
                    <a:pt x="0" y="110568"/>
                  </a:lnTo>
                  <a:lnTo>
                    <a:pt x="4195" y="132311"/>
                  </a:lnTo>
                  <a:lnTo>
                    <a:pt x="13858" y="153673"/>
                  </a:lnTo>
                  <a:lnTo>
                    <a:pt x="29071" y="168627"/>
                  </a:lnTo>
                  <a:lnTo>
                    <a:pt x="67433" y="187759"/>
                  </a:lnTo>
                  <a:lnTo>
                    <a:pt x="108624" y="196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16632" y="248558"/>
              <a:ext cx="223354" cy="222175"/>
            </a:xfrm>
            <a:custGeom>
              <a:avLst/>
              <a:gdLst/>
              <a:ahLst/>
              <a:cxnLst/>
              <a:rect l="0" t="0" r="0" b="0"/>
              <a:pathLst>
                <a:path w="223354" h="222175">
                  <a:moveTo>
                    <a:pt x="211119" y="14654"/>
                  </a:moveTo>
                  <a:lnTo>
                    <a:pt x="161567" y="0"/>
                  </a:lnTo>
                  <a:lnTo>
                    <a:pt x="100003" y="2773"/>
                  </a:lnTo>
                  <a:lnTo>
                    <a:pt x="45670" y="9448"/>
                  </a:lnTo>
                  <a:lnTo>
                    <a:pt x="17558" y="24290"/>
                  </a:lnTo>
                  <a:lnTo>
                    <a:pt x="4989" y="39994"/>
                  </a:lnTo>
                  <a:lnTo>
                    <a:pt x="0" y="49095"/>
                  </a:lnTo>
                  <a:lnTo>
                    <a:pt x="1353" y="57501"/>
                  </a:lnTo>
                  <a:lnTo>
                    <a:pt x="15334" y="73082"/>
                  </a:lnTo>
                  <a:lnTo>
                    <a:pt x="43925" y="89418"/>
                  </a:lnTo>
                  <a:lnTo>
                    <a:pt x="103805" y="100755"/>
                  </a:lnTo>
                  <a:lnTo>
                    <a:pt x="158210" y="117846"/>
                  </a:lnTo>
                  <a:lnTo>
                    <a:pt x="205495" y="148664"/>
                  </a:lnTo>
                  <a:lnTo>
                    <a:pt x="222451" y="174853"/>
                  </a:lnTo>
                  <a:lnTo>
                    <a:pt x="223353" y="183455"/>
                  </a:lnTo>
                  <a:lnTo>
                    <a:pt x="218116" y="199251"/>
                  </a:lnTo>
                  <a:lnTo>
                    <a:pt x="201751" y="210951"/>
                  </a:lnTo>
                  <a:lnTo>
                    <a:pt x="177710" y="218880"/>
                  </a:lnTo>
                  <a:lnTo>
                    <a:pt x="132460" y="222174"/>
                  </a:lnTo>
                  <a:lnTo>
                    <a:pt x="74248" y="214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00870" y="494839"/>
              <a:ext cx="2747939" cy="73700"/>
            </a:xfrm>
            <a:custGeom>
              <a:avLst/>
              <a:gdLst/>
              <a:ahLst/>
              <a:cxnLst/>
              <a:rect l="0" t="0" r="0" b="0"/>
              <a:pathLst>
                <a:path w="2747939" h="73700">
                  <a:moveTo>
                    <a:pt x="2747938" y="73699"/>
                  </a:moveTo>
                  <a:lnTo>
                    <a:pt x="2710460" y="65366"/>
                  </a:lnTo>
                  <a:lnTo>
                    <a:pt x="2659036" y="63605"/>
                  </a:lnTo>
                  <a:lnTo>
                    <a:pt x="2596583" y="62087"/>
                  </a:lnTo>
                  <a:lnTo>
                    <a:pt x="2537973" y="54855"/>
                  </a:lnTo>
                  <a:lnTo>
                    <a:pt x="2481336" y="47490"/>
                  </a:lnTo>
                  <a:lnTo>
                    <a:pt x="2433549" y="43707"/>
                  </a:lnTo>
                  <a:lnTo>
                    <a:pt x="2382345" y="36997"/>
                  </a:lnTo>
                  <a:lnTo>
                    <a:pt x="2330128" y="33189"/>
                  </a:lnTo>
                  <a:lnTo>
                    <a:pt x="2277612" y="26471"/>
                  </a:lnTo>
                  <a:lnTo>
                    <a:pt x="2225007" y="22661"/>
                  </a:lnTo>
                  <a:lnTo>
                    <a:pt x="2172376" y="21532"/>
                  </a:lnTo>
                  <a:lnTo>
                    <a:pt x="2119736" y="21198"/>
                  </a:lnTo>
                  <a:lnTo>
                    <a:pt x="2059123" y="19915"/>
                  </a:lnTo>
                  <a:lnTo>
                    <a:pt x="1995624" y="11996"/>
                  </a:lnTo>
                  <a:lnTo>
                    <a:pt x="1948822" y="10963"/>
                  </a:lnTo>
                  <a:lnTo>
                    <a:pt x="1897911" y="5068"/>
                  </a:lnTo>
                  <a:lnTo>
                    <a:pt x="1845781" y="1502"/>
                  </a:lnTo>
                  <a:lnTo>
                    <a:pt x="1793290" y="445"/>
                  </a:lnTo>
                  <a:lnTo>
                    <a:pt x="1740693" y="132"/>
                  </a:lnTo>
                  <a:lnTo>
                    <a:pt x="1688064" y="39"/>
                  </a:lnTo>
                  <a:lnTo>
                    <a:pt x="1635425" y="11"/>
                  </a:lnTo>
                  <a:lnTo>
                    <a:pt x="1582784" y="3"/>
                  </a:lnTo>
                  <a:lnTo>
                    <a:pt x="1519830" y="1"/>
                  </a:lnTo>
                  <a:lnTo>
                    <a:pt x="1469505" y="0"/>
                  </a:lnTo>
                  <a:lnTo>
                    <a:pt x="1416379" y="0"/>
                  </a:lnTo>
                  <a:lnTo>
                    <a:pt x="1357874" y="0"/>
                  </a:lnTo>
                  <a:lnTo>
                    <a:pt x="1302975" y="0"/>
                  </a:lnTo>
                  <a:lnTo>
                    <a:pt x="1249663" y="0"/>
                  </a:lnTo>
                  <a:lnTo>
                    <a:pt x="1196823" y="0"/>
                  </a:lnTo>
                  <a:lnTo>
                    <a:pt x="1144121" y="0"/>
                  </a:lnTo>
                  <a:lnTo>
                    <a:pt x="1091462" y="0"/>
                  </a:lnTo>
                  <a:lnTo>
                    <a:pt x="1037644" y="0"/>
                  </a:lnTo>
                  <a:lnTo>
                    <a:pt x="978934" y="1170"/>
                  </a:lnTo>
                  <a:lnTo>
                    <a:pt x="923974" y="7236"/>
                  </a:lnTo>
                  <a:lnTo>
                    <a:pt x="870645" y="9553"/>
                  </a:lnTo>
                  <a:lnTo>
                    <a:pt x="816629" y="10239"/>
                  </a:lnTo>
                  <a:lnTo>
                    <a:pt x="757861" y="10443"/>
                  </a:lnTo>
                  <a:lnTo>
                    <a:pt x="702883" y="10503"/>
                  </a:lnTo>
                  <a:lnTo>
                    <a:pt x="651888" y="11691"/>
                  </a:lnTo>
                  <a:lnTo>
                    <a:pt x="602031" y="15741"/>
                  </a:lnTo>
                  <a:lnTo>
                    <a:pt x="547209" y="11558"/>
                  </a:lnTo>
                  <a:lnTo>
                    <a:pt x="497228" y="10833"/>
                  </a:lnTo>
                  <a:lnTo>
                    <a:pt x="445375" y="10619"/>
                  </a:lnTo>
                  <a:lnTo>
                    <a:pt x="387377" y="10555"/>
                  </a:lnTo>
                  <a:lnTo>
                    <a:pt x="331328" y="10536"/>
                  </a:lnTo>
                  <a:lnTo>
                    <a:pt x="277676" y="10531"/>
                  </a:lnTo>
                  <a:lnTo>
                    <a:pt x="221616" y="17765"/>
                  </a:lnTo>
                  <a:lnTo>
                    <a:pt x="173549" y="20081"/>
                  </a:lnTo>
                  <a:lnTo>
                    <a:pt x="121092" y="21938"/>
                  </a:lnTo>
                  <a:lnTo>
                    <a:pt x="63955" y="28207"/>
                  </a:lnTo>
                  <a:lnTo>
                    <a:pt x="14020" y="309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31709" y="2611067"/>
            <a:ext cx="452727" cy="1505576"/>
            <a:chOff x="631709" y="2611067"/>
            <a:chExt cx="452727" cy="1505576"/>
          </a:xfrm>
        </p:grpSpPr>
        <p:sp>
          <p:nvSpPr>
            <p:cNvPr id="19" name="Freeform 18"/>
            <p:cNvSpPr/>
            <p:nvPr/>
          </p:nvSpPr>
          <p:spPr>
            <a:xfrm>
              <a:off x="673823" y="3916601"/>
              <a:ext cx="189514" cy="18623"/>
            </a:xfrm>
            <a:custGeom>
              <a:avLst/>
              <a:gdLst/>
              <a:ahLst/>
              <a:cxnLst/>
              <a:rect l="0" t="0" r="0" b="0"/>
              <a:pathLst>
                <a:path w="189514" h="18623">
                  <a:moveTo>
                    <a:pt x="0" y="0"/>
                  </a:moveTo>
                  <a:lnTo>
                    <a:pt x="62281" y="16788"/>
                  </a:lnTo>
                  <a:lnTo>
                    <a:pt x="101382" y="18622"/>
                  </a:lnTo>
                  <a:lnTo>
                    <a:pt x="163003" y="11825"/>
                  </a:lnTo>
                  <a:lnTo>
                    <a:pt x="18951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1709" y="3727088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63171" y="0"/>
                  </a:moveTo>
                  <a:lnTo>
                    <a:pt x="51719" y="48931"/>
                  </a:lnTo>
                  <a:lnTo>
                    <a:pt x="38422" y="108061"/>
                  </a:lnTo>
                  <a:lnTo>
                    <a:pt x="24531" y="164801"/>
                  </a:lnTo>
                  <a:lnTo>
                    <a:pt x="10522" y="221069"/>
                  </a:lnTo>
                  <a:lnTo>
                    <a:pt x="3118" y="26008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73865" y="3779730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52642" y="0"/>
                  </a:moveTo>
                  <a:lnTo>
                    <a:pt x="35854" y="55045"/>
                  </a:lnTo>
                  <a:lnTo>
                    <a:pt x="29309" y="106453"/>
                  </a:lnTo>
                  <a:lnTo>
                    <a:pt x="17098" y="167257"/>
                  </a:lnTo>
                  <a:lnTo>
                    <a:pt x="10656" y="226018"/>
                  </a:lnTo>
                  <a:lnTo>
                    <a:pt x="2451" y="27887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99574" y="3554863"/>
              <a:ext cx="126934" cy="140640"/>
            </a:xfrm>
            <a:custGeom>
              <a:avLst/>
              <a:gdLst/>
              <a:ahLst/>
              <a:cxnLst/>
              <a:rect l="0" t="0" r="0" b="0"/>
              <a:pathLst>
                <a:path w="126934" h="140640">
                  <a:moveTo>
                    <a:pt x="21648" y="140639"/>
                  </a:moveTo>
                  <a:lnTo>
                    <a:pt x="83929" y="123851"/>
                  </a:lnTo>
                  <a:lnTo>
                    <a:pt x="116011" y="122017"/>
                  </a:lnTo>
                  <a:lnTo>
                    <a:pt x="116142" y="123545"/>
                  </a:lnTo>
                  <a:lnTo>
                    <a:pt x="112720" y="125734"/>
                  </a:lnTo>
                  <a:lnTo>
                    <a:pt x="85547" y="128814"/>
                  </a:lnTo>
                  <a:lnTo>
                    <a:pt x="53449" y="124138"/>
                  </a:lnTo>
                  <a:lnTo>
                    <a:pt x="27301" y="109754"/>
                  </a:lnTo>
                  <a:lnTo>
                    <a:pt x="4736" y="90674"/>
                  </a:lnTo>
                  <a:lnTo>
                    <a:pt x="1015" y="82762"/>
                  </a:lnTo>
                  <a:lnTo>
                    <a:pt x="0" y="64613"/>
                  </a:lnTo>
                  <a:lnTo>
                    <a:pt x="11594" y="34665"/>
                  </a:lnTo>
                  <a:lnTo>
                    <a:pt x="26539" y="20230"/>
                  </a:lnTo>
                  <a:lnTo>
                    <a:pt x="64728" y="1431"/>
                  </a:lnTo>
                  <a:lnTo>
                    <a:pt x="88368" y="0"/>
                  </a:lnTo>
                  <a:lnTo>
                    <a:pt x="126933" y="3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01855" y="3316476"/>
              <a:ext cx="166767" cy="111458"/>
            </a:xfrm>
            <a:custGeom>
              <a:avLst/>
              <a:gdLst/>
              <a:ahLst/>
              <a:cxnLst/>
              <a:rect l="0" t="0" r="0" b="0"/>
              <a:pathLst>
                <a:path w="166767" h="111458">
                  <a:moveTo>
                    <a:pt x="19367" y="52643"/>
                  </a:moveTo>
                  <a:lnTo>
                    <a:pt x="2600" y="58232"/>
                  </a:lnTo>
                  <a:lnTo>
                    <a:pt x="0" y="63388"/>
                  </a:lnTo>
                  <a:lnTo>
                    <a:pt x="607" y="70335"/>
                  </a:lnTo>
                  <a:lnTo>
                    <a:pt x="3351" y="78476"/>
                  </a:lnTo>
                  <a:lnTo>
                    <a:pt x="15758" y="93760"/>
                  </a:lnTo>
                  <a:lnTo>
                    <a:pt x="23980" y="101111"/>
                  </a:lnTo>
                  <a:lnTo>
                    <a:pt x="45594" y="109279"/>
                  </a:lnTo>
                  <a:lnTo>
                    <a:pt x="57909" y="111457"/>
                  </a:lnTo>
                  <a:lnTo>
                    <a:pt x="80950" y="107639"/>
                  </a:lnTo>
                  <a:lnTo>
                    <a:pt x="124339" y="86123"/>
                  </a:lnTo>
                  <a:lnTo>
                    <a:pt x="139331" y="69863"/>
                  </a:lnTo>
                  <a:lnTo>
                    <a:pt x="161247" y="22892"/>
                  </a:lnTo>
                  <a:lnTo>
                    <a:pt x="1667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52808" y="3086944"/>
              <a:ext cx="118756" cy="100475"/>
            </a:xfrm>
            <a:custGeom>
              <a:avLst/>
              <a:gdLst/>
              <a:ahLst/>
              <a:cxnLst/>
              <a:rect l="0" t="0" r="0" b="0"/>
              <a:pathLst>
                <a:path w="118756" h="100475">
                  <a:moveTo>
                    <a:pt x="10528" y="40019"/>
                  </a:moveTo>
                  <a:lnTo>
                    <a:pt x="4939" y="56787"/>
                  </a:lnTo>
                  <a:lnTo>
                    <a:pt x="5632" y="64066"/>
                  </a:lnTo>
                  <a:lnTo>
                    <a:pt x="12642" y="78393"/>
                  </a:lnTo>
                  <a:lnTo>
                    <a:pt x="26675" y="89440"/>
                  </a:lnTo>
                  <a:lnTo>
                    <a:pt x="45781" y="97079"/>
                  </a:lnTo>
                  <a:lnTo>
                    <a:pt x="69870" y="100474"/>
                  </a:lnTo>
                  <a:lnTo>
                    <a:pt x="89935" y="95744"/>
                  </a:lnTo>
                  <a:lnTo>
                    <a:pt x="98561" y="91207"/>
                  </a:lnTo>
                  <a:lnTo>
                    <a:pt x="111265" y="76808"/>
                  </a:lnTo>
                  <a:lnTo>
                    <a:pt x="116291" y="68054"/>
                  </a:lnTo>
                  <a:lnTo>
                    <a:pt x="118755" y="48970"/>
                  </a:lnTo>
                  <a:lnTo>
                    <a:pt x="114781" y="29959"/>
                  </a:lnTo>
                  <a:lnTo>
                    <a:pt x="105216" y="13711"/>
                  </a:lnTo>
                  <a:lnTo>
                    <a:pt x="97050" y="8443"/>
                  </a:lnTo>
                  <a:lnTo>
                    <a:pt x="63201" y="1027"/>
                  </a:lnTo>
                  <a:lnTo>
                    <a:pt x="27045" y="0"/>
                  </a:lnTo>
                  <a:lnTo>
                    <a:pt x="0" y="8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73695" y="2808015"/>
              <a:ext cx="115984" cy="182079"/>
            </a:xfrm>
            <a:custGeom>
              <a:avLst/>
              <a:gdLst/>
              <a:ahLst/>
              <a:cxnLst/>
              <a:rect l="0" t="0" r="0" b="0"/>
              <a:pathLst>
                <a:path w="115984" h="182079">
                  <a:moveTo>
                    <a:pt x="21227" y="182078"/>
                  </a:moveTo>
                  <a:lnTo>
                    <a:pt x="65189" y="167424"/>
                  </a:lnTo>
                  <a:lnTo>
                    <a:pt x="66913" y="164120"/>
                  </a:lnTo>
                  <a:lnTo>
                    <a:pt x="63383" y="160747"/>
                  </a:lnTo>
                  <a:lnTo>
                    <a:pt x="46982" y="155050"/>
                  </a:lnTo>
                  <a:lnTo>
                    <a:pt x="24095" y="152518"/>
                  </a:lnTo>
                  <a:lnTo>
                    <a:pt x="14950" y="148334"/>
                  </a:lnTo>
                  <a:lnTo>
                    <a:pt x="1669" y="134325"/>
                  </a:lnTo>
                  <a:lnTo>
                    <a:pt x="0" y="125676"/>
                  </a:lnTo>
                  <a:lnTo>
                    <a:pt x="4384" y="106708"/>
                  </a:lnTo>
                  <a:lnTo>
                    <a:pt x="9998" y="99076"/>
                  </a:lnTo>
                  <a:lnTo>
                    <a:pt x="25595" y="87476"/>
                  </a:lnTo>
                  <a:lnTo>
                    <a:pt x="57185" y="72838"/>
                  </a:lnTo>
                  <a:lnTo>
                    <a:pt x="44749" y="73931"/>
                  </a:lnTo>
                  <a:lnTo>
                    <a:pt x="28172" y="70452"/>
                  </a:lnTo>
                  <a:lnTo>
                    <a:pt x="22347" y="64377"/>
                  </a:lnTo>
                  <a:lnTo>
                    <a:pt x="15876" y="45148"/>
                  </a:lnTo>
                  <a:lnTo>
                    <a:pt x="16490" y="35809"/>
                  </a:lnTo>
                  <a:lnTo>
                    <a:pt x="23411" y="19194"/>
                  </a:lnTo>
                  <a:lnTo>
                    <a:pt x="37405" y="7130"/>
                  </a:lnTo>
                  <a:lnTo>
                    <a:pt x="46050" y="2275"/>
                  </a:lnTo>
                  <a:lnTo>
                    <a:pt x="68134" y="0"/>
                  </a:lnTo>
                  <a:lnTo>
                    <a:pt x="115983" y="3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93599" y="2611067"/>
              <a:ext cx="190837" cy="136871"/>
            </a:xfrm>
            <a:custGeom>
              <a:avLst/>
              <a:gdLst/>
              <a:ahLst/>
              <a:cxnLst/>
              <a:rect l="0" t="0" r="0" b="0"/>
              <a:pathLst>
                <a:path w="190837" h="136871">
                  <a:moveTo>
                    <a:pt x="64494" y="136870"/>
                  </a:moveTo>
                  <a:lnTo>
                    <a:pt x="58905" y="120103"/>
                  </a:lnTo>
                  <a:lnTo>
                    <a:pt x="59280" y="102512"/>
                  </a:lnTo>
                  <a:lnTo>
                    <a:pt x="61007" y="82995"/>
                  </a:lnTo>
                  <a:lnTo>
                    <a:pt x="54232" y="52277"/>
                  </a:lnTo>
                  <a:lnTo>
                    <a:pt x="43945" y="31423"/>
                  </a:lnTo>
                  <a:lnTo>
                    <a:pt x="28455" y="16695"/>
                  </a:lnTo>
                  <a:lnTo>
                    <a:pt x="19411" y="11130"/>
                  </a:lnTo>
                  <a:lnTo>
                    <a:pt x="12212" y="10930"/>
                  </a:lnTo>
                  <a:lnTo>
                    <a:pt x="6242" y="14305"/>
                  </a:lnTo>
                  <a:lnTo>
                    <a:pt x="1093" y="20066"/>
                  </a:lnTo>
                  <a:lnTo>
                    <a:pt x="0" y="27415"/>
                  </a:lnTo>
                  <a:lnTo>
                    <a:pt x="5024" y="44940"/>
                  </a:lnTo>
                  <a:lnTo>
                    <a:pt x="18176" y="61307"/>
                  </a:lnTo>
                  <a:lnTo>
                    <a:pt x="26596" y="68948"/>
                  </a:lnTo>
                  <a:lnTo>
                    <a:pt x="48430" y="77437"/>
                  </a:lnTo>
                  <a:lnTo>
                    <a:pt x="100575" y="82886"/>
                  </a:lnTo>
                  <a:lnTo>
                    <a:pt x="124984" y="77393"/>
                  </a:lnTo>
                  <a:lnTo>
                    <a:pt x="155336" y="61146"/>
                  </a:lnTo>
                  <a:lnTo>
                    <a:pt x="170379" y="47063"/>
                  </a:lnTo>
                  <a:lnTo>
                    <a:pt x="184255" y="21744"/>
                  </a:lnTo>
                  <a:lnTo>
                    <a:pt x="1908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84352" y="695946"/>
            <a:ext cx="663296" cy="1564945"/>
            <a:chOff x="684352" y="695946"/>
            <a:chExt cx="663296" cy="1564945"/>
          </a:xfrm>
        </p:grpSpPr>
        <p:sp>
          <p:nvSpPr>
            <p:cNvPr id="28" name="Freeform 27"/>
            <p:cNvSpPr/>
            <p:nvPr/>
          </p:nvSpPr>
          <p:spPr>
            <a:xfrm>
              <a:off x="684352" y="2032000"/>
              <a:ext cx="463255" cy="228891"/>
            </a:xfrm>
            <a:custGeom>
              <a:avLst/>
              <a:gdLst/>
              <a:ahLst/>
              <a:cxnLst/>
              <a:rect l="0" t="0" r="0" b="0"/>
              <a:pathLst>
                <a:path w="463255" h="228891">
                  <a:moveTo>
                    <a:pt x="0" y="0"/>
                  </a:moveTo>
                  <a:lnTo>
                    <a:pt x="26364" y="55044"/>
                  </a:lnTo>
                  <a:lnTo>
                    <a:pt x="66838" y="117069"/>
                  </a:lnTo>
                  <a:lnTo>
                    <a:pt x="124156" y="176657"/>
                  </a:lnTo>
                  <a:lnTo>
                    <a:pt x="152990" y="199351"/>
                  </a:lnTo>
                  <a:lnTo>
                    <a:pt x="199066" y="222392"/>
                  </a:lnTo>
                  <a:lnTo>
                    <a:pt x="236927" y="228890"/>
                  </a:lnTo>
                  <a:lnTo>
                    <a:pt x="290472" y="222680"/>
                  </a:lnTo>
                  <a:lnTo>
                    <a:pt x="352460" y="206806"/>
                  </a:lnTo>
                  <a:lnTo>
                    <a:pt x="406230" y="184567"/>
                  </a:lnTo>
                  <a:lnTo>
                    <a:pt x="429721" y="171327"/>
                  </a:lnTo>
                  <a:lnTo>
                    <a:pt x="445621" y="154524"/>
                  </a:lnTo>
                  <a:lnTo>
                    <a:pt x="46325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35890" y="1876798"/>
              <a:ext cx="148546" cy="216910"/>
            </a:xfrm>
            <a:custGeom>
              <a:avLst/>
              <a:gdLst/>
              <a:ahLst/>
              <a:cxnLst/>
              <a:rect l="0" t="0" r="0" b="0"/>
              <a:pathLst>
                <a:path w="148546" h="216910">
                  <a:moveTo>
                    <a:pt x="32731" y="207844"/>
                  </a:moveTo>
                  <a:lnTo>
                    <a:pt x="75423" y="210964"/>
                  </a:lnTo>
                  <a:lnTo>
                    <a:pt x="122663" y="216909"/>
                  </a:lnTo>
                  <a:lnTo>
                    <a:pt x="127780" y="216227"/>
                  </a:lnTo>
                  <a:lnTo>
                    <a:pt x="127683" y="214603"/>
                  </a:lnTo>
                  <a:lnTo>
                    <a:pt x="93155" y="200329"/>
                  </a:lnTo>
                  <a:lnTo>
                    <a:pt x="33660" y="178555"/>
                  </a:lnTo>
                  <a:lnTo>
                    <a:pt x="17156" y="167140"/>
                  </a:lnTo>
                  <a:lnTo>
                    <a:pt x="12989" y="159651"/>
                  </a:lnTo>
                  <a:lnTo>
                    <a:pt x="11479" y="141971"/>
                  </a:lnTo>
                  <a:lnTo>
                    <a:pt x="15053" y="134683"/>
                  </a:lnTo>
                  <a:lnTo>
                    <a:pt x="28384" y="123465"/>
                  </a:lnTo>
                  <a:lnTo>
                    <a:pt x="55620" y="110573"/>
                  </a:lnTo>
                  <a:lnTo>
                    <a:pt x="57349" y="107902"/>
                  </a:lnTo>
                  <a:lnTo>
                    <a:pt x="53822" y="106121"/>
                  </a:lnTo>
                  <a:lnTo>
                    <a:pt x="38596" y="101803"/>
                  </a:lnTo>
                  <a:lnTo>
                    <a:pt x="20130" y="92084"/>
                  </a:lnTo>
                  <a:lnTo>
                    <a:pt x="6464" y="76847"/>
                  </a:lnTo>
                  <a:lnTo>
                    <a:pt x="1181" y="67870"/>
                  </a:lnTo>
                  <a:lnTo>
                    <a:pt x="0" y="59546"/>
                  </a:lnTo>
                  <a:lnTo>
                    <a:pt x="4926" y="44058"/>
                  </a:lnTo>
                  <a:lnTo>
                    <a:pt x="20853" y="22184"/>
                  </a:lnTo>
                  <a:lnTo>
                    <a:pt x="45979" y="6475"/>
                  </a:lnTo>
                  <a:lnTo>
                    <a:pt x="81240" y="0"/>
                  </a:lnTo>
                  <a:lnTo>
                    <a:pt x="136447" y="5966"/>
                  </a:lnTo>
                  <a:lnTo>
                    <a:pt x="148545" y="7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10735" y="1763198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93975" y="5132"/>
                  </a:lnTo>
                  <a:lnTo>
                    <a:pt x="105285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94922" y="17372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9108" y="1591998"/>
              <a:ext cx="379027" cy="18863"/>
            </a:xfrm>
            <a:custGeom>
              <a:avLst/>
              <a:gdLst/>
              <a:ahLst/>
              <a:cxnLst/>
              <a:rect l="0" t="0" r="0" b="0"/>
              <a:pathLst>
                <a:path w="379027" h="18863">
                  <a:moveTo>
                    <a:pt x="0" y="8333"/>
                  </a:moveTo>
                  <a:lnTo>
                    <a:pt x="37478" y="0"/>
                  </a:lnTo>
                  <a:lnTo>
                    <a:pt x="75446" y="1575"/>
                  </a:lnTo>
                  <a:lnTo>
                    <a:pt x="135786" y="6998"/>
                  </a:lnTo>
                  <a:lnTo>
                    <a:pt x="186722" y="7937"/>
                  </a:lnTo>
                  <a:lnTo>
                    <a:pt x="238859" y="8216"/>
                  </a:lnTo>
                  <a:lnTo>
                    <a:pt x="300473" y="8310"/>
                  </a:lnTo>
                  <a:lnTo>
                    <a:pt x="351465" y="11448"/>
                  </a:lnTo>
                  <a:lnTo>
                    <a:pt x="379026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0694" y="1452932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0" y="0"/>
                  </a:moveTo>
                  <a:lnTo>
                    <a:pt x="37478" y="8333"/>
                  </a:lnTo>
                  <a:lnTo>
                    <a:pt x="88901" y="10095"/>
                  </a:lnTo>
                  <a:lnTo>
                    <a:pt x="135785" y="15989"/>
                  </a:lnTo>
                  <a:lnTo>
                    <a:pt x="186722" y="19555"/>
                  </a:lnTo>
                  <a:lnTo>
                    <a:pt x="247930" y="20760"/>
                  </a:lnTo>
                  <a:lnTo>
                    <a:pt x="305080" y="20998"/>
                  </a:lnTo>
                  <a:lnTo>
                    <a:pt x="34744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42321" y="1379233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0" y="0"/>
                  </a:moveTo>
                  <a:lnTo>
                    <a:pt x="48931" y="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58093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63378" y="1192868"/>
              <a:ext cx="122543" cy="108005"/>
            </a:xfrm>
            <a:custGeom>
              <a:avLst/>
              <a:gdLst/>
              <a:ahLst/>
              <a:cxnLst/>
              <a:rect l="0" t="0" r="0" b="0"/>
              <a:pathLst>
                <a:path w="122543" h="108005">
                  <a:moveTo>
                    <a:pt x="0" y="49494"/>
                  </a:moveTo>
                  <a:lnTo>
                    <a:pt x="9575" y="80776"/>
                  </a:lnTo>
                  <a:lnTo>
                    <a:pt x="20243" y="96933"/>
                  </a:lnTo>
                  <a:lnTo>
                    <a:pt x="28703" y="102177"/>
                  </a:lnTo>
                  <a:lnTo>
                    <a:pt x="50582" y="108004"/>
                  </a:lnTo>
                  <a:lnTo>
                    <a:pt x="89206" y="105695"/>
                  </a:lnTo>
                  <a:lnTo>
                    <a:pt x="99245" y="100999"/>
                  </a:lnTo>
                  <a:lnTo>
                    <a:pt x="113519" y="86423"/>
                  </a:lnTo>
                  <a:lnTo>
                    <a:pt x="120643" y="65127"/>
                  </a:lnTo>
                  <a:lnTo>
                    <a:pt x="122542" y="52897"/>
                  </a:lnTo>
                  <a:lnTo>
                    <a:pt x="120299" y="42404"/>
                  </a:lnTo>
                  <a:lnTo>
                    <a:pt x="108448" y="24506"/>
                  </a:lnTo>
                  <a:lnTo>
                    <a:pt x="88363" y="11872"/>
                  </a:lnTo>
                  <a:lnTo>
                    <a:pt x="63839" y="3528"/>
                  </a:lnTo>
                  <a:lnTo>
                    <a:pt x="27234" y="0"/>
                  </a:lnTo>
                  <a:lnTo>
                    <a:pt x="0" y="73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05513" y="1027884"/>
              <a:ext cx="126322" cy="130251"/>
            </a:xfrm>
            <a:custGeom>
              <a:avLst/>
              <a:gdLst/>
              <a:ahLst/>
              <a:cxnLst/>
              <a:rect l="0" t="0" r="0" b="0"/>
              <a:pathLst>
                <a:path w="126322" h="130251">
                  <a:moveTo>
                    <a:pt x="10507" y="130250"/>
                  </a:moveTo>
                  <a:lnTo>
                    <a:pt x="69124" y="130250"/>
                  </a:lnTo>
                  <a:lnTo>
                    <a:pt x="109504" y="130250"/>
                  </a:lnTo>
                  <a:lnTo>
                    <a:pt x="113939" y="129080"/>
                  </a:lnTo>
                  <a:lnTo>
                    <a:pt x="112217" y="127131"/>
                  </a:lnTo>
                  <a:lnTo>
                    <a:pt x="57350" y="112292"/>
                  </a:lnTo>
                  <a:lnTo>
                    <a:pt x="23607" y="100883"/>
                  </a:lnTo>
                  <a:lnTo>
                    <a:pt x="6191" y="89512"/>
                  </a:lnTo>
                  <a:lnTo>
                    <a:pt x="1780" y="80865"/>
                  </a:lnTo>
                  <a:lnTo>
                    <a:pt x="0" y="58778"/>
                  </a:lnTo>
                  <a:lnTo>
                    <a:pt x="6227" y="39603"/>
                  </a:lnTo>
                  <a:lnTo>
                    <a:pt x="11163" y="31214"/>
                  </a:lnTo>
                  <a:lnTo>
                    <a:pt x="26007" y="18774"/>
                  </a:lnTo>
                  <a:lnTo>
                    <a:pt x="64132" y="1255"/>
                  </a:lnTo>
                  <a:lnTo>
                    <a:pt x="84643" y="0"/>
                  </a:lnTo>
                  <a:lnTo>
                    <a:pt x="126321" y="3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34304" y="852808"/>
              <a:ext cx="154511" cy="94757"/>
            </a:xfrm>
            <a:custGeom>
              <a:avLst/>
              <a:gdLst/>
              <a:ahLst/>
              <a:cxnLst/>
              <a:rect l="0" t="0" r="0" b="0"/>
              <a:pathLst>
                <a:path w="154511" h="94757">
                  <a:moveTo>
                    <a:pt x="13302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2602" y="44322"/>
                  </a:lnTo>
                  <a:lnTo>
                    <a:pt x="7766" y="64152"/>
                  </a:lnTo>
                  <a:lnTo>
                    <a:pt x="13121" y="68504"/>
                  </a:lnTo>
                  <a:lnTo>
                    <a:pt x="20200" y="69066"/>
                  </a:lnTo>
                  <a:lnTo>
                    <a:pt x="28429" y="67101"/>
                  </a:lnTo>
                  <a:lnTo>
                    <a:pt x="43812" y="55559"/>
                  </a:lnTo>
                  <a:lnTo>
                    <a:pt x="59617" y="41070"/>
                  </a:lnTo>
                  <a:lnTo>
                    <a:pt x="108611" y="18334"/>
                  </a:lnTo>
                  <a:lnTo>
                    <a:pt x="129361" y="17117"/>
                  </a:lnTo>
                  <a:lnTo>
                    <a:pt x="139808" y="18430"/>
                  </a:lnTo>
                  <a:lnTo>
                    <a:pt x="146772" y="23985"/>
                  </a:lnTo>
                  <a:lnTo>
                    <a:pt x="154510" y="42635"/>
                  </a:lnTo>
                  <a:lnTo>
                    <a:pt x="154234" y="51820"/>
                  </a:lnTo>
                  <a:lnTo>
                    <a:pt x="147688" y="68265"/>
                  </a:lnTo>
                  <a:lnTo>
                    <a:pt x="129115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21264" y="695946"/>
              <a:ext cx="326384" cy="167391"/>
            </a:xfrm>
            <a:custGeom>
              <a:avLst/>
              <a:gdLst/>
              <a:ahLst/>
              <a:cxnLst/>
              <a:rect l="0" t="0" r="0" b="0"/>
              <a:pathLst>
                <a:path w="326384" h="167391">
                  <a:moveTo>
                    <a:pt x="0" y="83162"/>
                  </a:moveTo>
                  <a:lnTo>
                    <a:pt x="20243" y="39200"/>
                  </a:lnTo>
                  <a:lnTo>
                    <a:pt x="35903" y="25409"/>
                  </a:lnTo>
                  <a:lnTo>
                    <a:pt x="74552" y="7023"/>
                  </a:lnTo>
                  <a:lnTo>
                    <a:pt x="137907" y="0"/>
                  </a:lnTo>
                  <a:lnTo>
                    <a:pt x="193227" y="4734"/>
                  </a:lnTo>
                  <a:lnTo>
                    <a:pt x="229608" y="19240"/>
                  </a:lnTo>
                  <a:lnTo>
                    <a:pt x="272172" y="53508"/>
                  </a:lnTo>
                  <a:lnTo>
                    <a:pt x="311676" y="104474"/>
                  </a:lnTo>
                  <a:lnTo>
                    <a:pt x="319847" y="128509"/>
                  </a:lnTo>
                  <a:lnTo>
                    <a:pt x="326383" y="167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042943" y="5609343"/>
            <a:ext cx="1042322" cy="476129"/>
            <a:chOff x="4042943" y="5609343"/>
            <a:chExt cx="1042322" cy="476129"/>
          </a:xfrm>
        </p:grpSpPr>
        <p:sp>
          <p:nvSpPr>
            <p:cNvPr id="41" name="Freeform 40"/>
            <p:cNvSpPr/>
            <p:nvPr/>
          </p:nvSpPr>
          <p:spPr>
            <a:xfrm>
              <a:off x="4042943" y="5609343"/>
              <a:ext cx="326384" cy="476129"/>
            </a:xfrm>
            <a:custGeom>
              <a:avLst/>
              <a:gdLst/>
              <a:ahLst/>
              <a:cxnLst/>
              <a:rect l="0" t="0" r="0" b="0"/>
              <a:pathLst>
                <a:path w="326384" h="476129">
                  <a:moveTo>
                    <a:pt x="0" y="476128"/>
                  </a:moveTo>
                  <a:lnTo>
                    <a:pt x="15641" y="449742"/>
                  </a:lnTo>
                  <a:lnTo>
                    <a:pt x="31209" y="397563"/>
                  </a:lnTo>
                  <a:lnTo>
                    <a:pt x="45549" y="336868"/>
                  </a:lnTo>
                  <a:lnTo>
                    <a:pt x="52411" y="279818"/>
                  </a:lnTo>
                  <a:lnTo>
                    <a:pt x="63818" y="226608"/>
                  </a:lnTo>
                  <a:lnTo>
                    <a:pt x="80804" y="171218"/>
                  </a:lnTo>
                  <a:lnTo>
                    <a:pt x="87775" y="149930"/>
                  </a:lnTo>
                  <a:lnTo>
                    <a:pt x="91272" y="146359"/>
                  </a:lnTo>
                  <a:lnTo>
                    <a:pt x="94773" y="147487"/>
                  </a:lnTo>
                  <a:lnTo>
                    <a:pt x="114387" y="174515"/>
                  </a:lnTo>
                  <a:lnTo>
                    <a:pt x="136220" y="232267"/>
                  </a:lnTo>
                  <a:lnTo>
                    <a:pt x="139947" y="243364"/>
                  </a:lnTo>
                  <a:lnTo>
                    <a:pt x="143601" y="247253"/>
                  </a:lnTo>
                  <a:lnTo>
                    <a:pt x="147206" y="246336"/>
                  </a:lnTo>
                  <a:lnTo>
                    <a:pt x="150780" y="242214"/>
                  </a:lnTo>
                  <a:lnTo>
                    <a:pt x="161399" y="214058"/>
                  </a:lnTo>
                  <a:lnTo>
                    <a:pt x="167062" y="162622"/>
                  </a:lnTo>
                  <a:lnTo>
                    <a:pt x="171300" y="107401"/>
                  </a:lnTo>
                  <a:lnTo>
                    <a:pt x="177466" y="51433"/>
                  </a:lnTo>
                  <a:lnTo>
                    <a:pt x="178534" y="9352"/>
                  </a:lnTo>
                  <a:lnTo>
                    <a:pt x="181024" y="2337"/>
                  </a:lnTo>
                  <a:lnTo>
                    <a:pt x="185023" y="0"/>
                  </a:lnTo>
                  <a:lnTo>
                    <a:pt x="190030" y="782"/>
                  </a:lnTo>
                  <a:lnTo>
                    <a:pt x="194537" y="5983"/>
                  </a:lnTo>
                  <a:lnTo>
                    <a:pt x="202664" y="24239"/>
                  </a:lnTo>
                  <a:lnTo>
                    <a:pt x="212648" y="87608"/>
                  </a:lnTo>
                  <a:lnTo>
                    <a:pt x="228391" y="149664"/>
                  </a:lnTo>
                  <a:lnTo>
                    <a:pt x="242209" y="206184"/>
                  </a:lnTo>
                  <a:lnTo>
                    <a:pt x="256204" y="267738"/>
                  </a:lnTo>
                  <a:lnTo>
                    <a:pt x="276862" y="330749"/>
                  </a:lnTo>
                  <a:lnTo>
                    <a:pt x="302433" y="385280"/>
                  </a:lnTo>
                  <a:lnTo>
                    <a:pt x="326383" y="4340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14367" y="5885430"/>
              <a:ext cx="153683" cy="155166"/>
            </a:xfrm>
            <a:custGeom>
              <a:avLst/>
              <a:gdLst/>
              <a:ahLst/>
              <a:cxnLst/>
              <a:rect l="0" t="0" r="0" b="0"/>
              <a:pathLst>
                <a:path w="153683" h="155166">
                  <a:moveTo>
                    <a:pt x="18130" y="42114"/>
                  </a:moveTo>
                  <a:lnTo>
                    <a:pt x="6951" y="53292"/>
                  </a:lnTo>
                  <a:lnTo>
                    <a:pt x="1463" y="71258"/>
                  </a:lnTo>
                  <a:lnTo>
                    <a:pt x="0" y="82600"/>
                  </a:lnTo>
                  <a:lnTo>
                    <a:pt x="4613" y="101442"/>
                  </a:lnTo>
                  <a:lnTo>
                    <a:pt x="26639" y="132602"/>
                  </a:lnTo>
                  <a:lnTo>
                    <a:pt x="52237" y="148604"/>
                  </a:lnTo>
                  <a:lnTo>
                    <a:pt x="87637" y="155165"/>
                  </a:lnTo>
                  <a:lnTo>
                    <a:pt x="107904" y="150460"/>
                  </a:lnTo>
                  <a:lnTo>
                    <a:pt x="139978" y="128376"/>
                  </a:lnTo>
                  <a:lnTo>
                    <a:pt x="148324" y="108918"/>
                  </a:lnTo>
                  <a:lnTo>
                    <a:pt x="153682" y="58299"/>
                  </a:lnTo>
                  <a:lnTo>
                    <a:pt x="148175" y="37219"/>
                  </a:lnTo>
                  <a:lnTo>
                    <a:pt x="143431" y="28322"/>
                  </a:lnTo>
                  <a:lnTo>
                    <a:pt x="128802" y="15317"/>
                  </a:lnTo>
                  <a:lnTo>
                    <a:pt x="1023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11482" y="5843316"/>
              <a:ext cx="115814" cy="152688"/>
            </a:xfrm>
            <a:custGeom>
              <a:avLst/>
              <a:gdLst/>
              <a:ahLst/>
              <a:cxnLst/>
              <a:rect l="0" t="0" r="0" b="0"/>
              <a:pathLst>
                <a:path w="115814" h="152688">
                  <a:moveTo>
                    <a:pt x="0" y="0"/>
                  </a:moveTo>
                  <a:lnTo>
                    <a:pt x="17958" y="55044"/>
                  </a:lnTo>
                  <a:lnTo>
                    <a:pt x="35149" y="114512"/>
                  </a:lnTo>
                  <a:lnTo>
                    <a:pt x="51228" y="147014"/>
                  </a:lnTo>
                  <a:lnTo>
                    <a:pt x="57549" y="151821"/>
                  </a:lnTo>
                  <a:lnTo>
                    <a:pt x="64102" y="152687"/>
                  </a:lnTo>
                  <a:lnTo>
                    <a:pt x="70810" y="150924"/>
                  </a:lnTo>
                  <a:lnTo>
                    <a:pt x="76453" y="146240"/>
                  </a:lnTo>
                  <a:lnTo>
                    <a:pt x="85841" y="131676"/>
                  </a:lnTo>
                  <a:lnTo>
                    <a:pt x="100231" y="85325"/>
                  </a:lnTo>
                  <a:lnTo>
                    <a:pt x="107406" y="37348"/>
                  </a:lnTo>
                  <a:lnTo>
                    <a:pt x="11581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43109" y="582225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42692"/>
                  </a:lnTo>
                  <a:lnTo>
                    <a:pt x="9552" y="10206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53637" y="57380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37865" y="5801804"/>
              <a:ext cx="147400" cy="150723"/>
            </a:xfrm>
            <a:custGeom>
              <a:avLst/>
              <a:gdLst/>
              <a:ahLst/>
              <a:cxnLst/>
              <a:rect l="0" t="0" r="0" b="0"/>
              <a:pathLst>
                <a:path w="147400" h="150723">
                  <a:moveTo>
                    <a:pt x="0" y="62569"/>
                  </a:moveTo>
                  <a:lnTo>
                    <a:pt x="16768" y="68158"/>
                  </a:lnTo>
                  <a:lnTo>
                    <a:pt x="34359" y="67783"/>
                  </a:lnTo>
                  <a:lnTo>
                    <a:pt x="52705" y="62546"/>
                  </a:lnTo>
                  <a:lnTo>
                    <a:pt x="90793" y="33566"/>
                  </a:lnTo>
                  <a:lnTo>
                    <a:pt x="94454" y="25686"/>
                  </a:lnTo>
                  <a:lnTo>
                    <a:pt x="95402" y="7572"/>
                  </a:lnTo>
                  <a:lnTo>
                    <a:pt x="91677" y="2507"/>
                  </a:lnTo>
                  <a:lnTo>
                    <a:pt x="85684" y="301"/>
                  </a:lnTo>
                  <a:lnTo>
                    <a:pt x="78180" y="0"/>
                  </a:lnTo>
                  <a:lnTo>
                    <a:pt x="50851" y="10755"/>
                  </a:lnTo>
                  <a:lnTo>
                    <a:pt x="26115" y="28759"/>
                  </a:lnTo>
                  <a:lnTo>
                    <a:pt x="17456" y="48322"/>
                  </a:lnTo>
                  <a:lnTo>
                    <a:pt x="14777" y="71445"/>
                  </a:lnTo>
                  <a:lnTo>
                    <a:pt x="17486" y="93420"/>
                  </a:lnTo>
                  <a:lnTo>
                    <a:pt x="28828" y="111765"/>
                  </a:lnTo>
                  <a:lnTo>
                    <a:pt x="45568" y="126548"/>
                  </a:lnTo>
                  <a:lnTo>
                    <a:pt x="95211" y="149488"/>
                  </a:lnTo>
                  <a:lnTo>
                    <a:pt x="116016" y="150722"/>
                  </a:lnTo>
                  <a:lnTo>
                    <a:pt x="147399" y="146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43026" y="5853844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82928" y="1"/>
                  </a:lnTo>
                  <a:lnTo>
                    <a:pt x="65713" y="6240"/>
                  </a:lnTo>
                  <a:lnTo>
                    <a:pt x="16066" y="3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1825892" y="484310"/>
            <a:ext cx="5544057" cy="4665740"/>
          </a:xfrm>
          <a:custGeom>
            <a:avLst/>
            <a:gdLst/>
            <a:ahLst/>
            <a:cxnLst/>
            <a:rect l="0" t="0" r="0" b="0"/>
            <a:pathLst>
              <a:path w="5544057" h="4665740">
                <a:moveTo>
                  <a:pt x="6066" y="0"/>
                </a:moveTo>
                <a:lnTo>
                  <a:pt x="6066" y="58617"/>
                </a:lnTo>
                <a:lnTo>
                  <a:pt x="0" y="111621"/>
                </a:lnTo>
                <a:lnTo>
                  <a:pt x="10625" y="173493"/>
                </a:lnTo>
                <a:lnTo>
                  <a:pt x="15416" y="229589"/>
                </a:lnTo>
                <a:lnTo>
                  <a:pt x="19481" y="292663"/>
                </a:lnTo>
                <a:lnTo>
                  <a:pt x="31203" y="356118"/>
                </a:lnTo>
                <a:lnTo>
                  <a:pt x="41330" y="407594"/>
                </a:lnTo>
                <a:lnTo>
                  <a:pt x="54063" y="470154"/>
                </a:lnTo>
                <a:lnTo>
                  <a:pt x="58502" y="519241"/>
                </a:lnTo>
                <a:lnTo>
                  <a:pt x="66770" y="581461"/>
                </a:lnTo>
                <a:lnTo>
                  <a:pt x="68506" y="632419"/>
                </a:lnTo>
                <a:lnTo>
                  <a:pt x="69021" y="684563"/>
                </a:lnTo>
                <a:lnTo>
                  <a:pt x="69173" y="737058"/>
                </a:lnTo>
                <a:lnTo>
                  <a:pt x="69218" y="789656"/>
                </a:lnTo>
                <a:lnTo>
                  <a:pt x="69231" y="842286"/>
                </a:lnTo>
                <a:lnTo>
                  <a:pt x="69235" y="894924"/>
                </a:lnTo>
                <a:lnTo>
                  <a:pt x="69237" y="950685"/>
                </a:lnTo>
                <a:lnTo>
                  <a:pt x="69237" y="1011661"/>
                </a:lnTo>
                <a:lnTo>
                  <a:pt x="69237" y="1071062"/>
                </a:lnTo>
                <a:lnTo>
                  <a:pt x="69237" y="1128826"/>
                </a:lnTo>
                <a:lnTo>
                  <a:pt x="72357" y="1181036"/>
                </a:lnTo>
                <a:lnTo>
                  <a:pt x="78302" y="1241298"/>
                </a:lnTo>
                <a:lnTo>
                  <a:pt x="73743" y="1297809"/>
                </a:lnTo>
                <a:lnTo>
                  <a:pt x="70572" y="1353418"/>
                </a:lnTo>
                <a:lnTo>
                  <a:pt x="62265" y="1411309"/>
                </a:lnTo>
                <a:lnTo>
                  <a:pt x="60932" y="1466726"/>
                </a:lnTo>
                <a:lnTo>
                  <a:pt x="66257" y="1527600"/>
                </a:lnTo>
                <a:lnTo>
                  <a:pt x="68354" y="1590090"/>
                </a:lnTo>
                <a:lnTo>
                  <a:pt x="68975" y="1653060"/>
                </a:lnTo>
                <a:lnTo>
                  <a:pt x="69160" y="1716171"/>
                </a:lnTo>
                <a:lnTo>
                  <a:pt x="69214" y="1776984"/>
                </a:lnTo>
                <a:lnTo>
                  <a:pt x="70400" y="1828019"/>
                </a:lnTo>
                <a:lnTo>
                  <a:pt x="76471" y="1886554"/>
                </a:lnTo>
                <a:lnTo>
                  <a:pt x="78789" y="1946011"/>
                </a:lnTo>
                <a:lnTo>
                  <a:pt x="79476" y="1996643"/>
                </a:lnTo>
                <a:lnTo>
                  <a:pt x="79680" y="2055060"/>
                </a:lnTo>
                <a:lnTo>
                  <a:pt x="79740" y="2116822"/>
                </a:lnTo>
                <a:lnTo>
                  <a:pt x="79754" y="2158606"/>
                </a:lnTo>
                <a:lnTo>
                  <a:pt x="82880" y="2203693"/>
                </a:lnTo>
                <a:lnTo>
                  <a:pt x="86999" y="2248688"/>
                </a:lnTo>
                <a:lnTo>
                  <a:pt x="86978" y="2308074"/>
                </a:lnTo>
                <a:lnTo>
                  <a:pt x="76703" y="2366094"/>
                </a:lnTo>
                <a:lnTo>
                  <a:pt x="75695" y="2425158"/>
                </a:lnTo>
                <a:lnTo>
                  <a:pt x="74270" y="2469026"/>
                </a:lnTo>
                <a:lnTo>
                  <a:pt x="78680" y="2526468"/>
                </a:lnTo>
                <a:lnTo>
                  <a:pt x="85033" y="2576903"/>
                </a:lnTo>
                <a:lnTo>
                  <a:pt x="94324" y="2628891"/>
                </a:lnTo>
                <a:lnTo>
                  <a:pt x="98897" y="2681339"/>
                </a:lnTo>
                <a:lnTo>
                  <a:pt x="100442" y="2744228"/>
                </a:lnTo>
                <a:lnTo>
                  <a:pt x="101880" y="2793372"/>
                </a:lnTo>
                <a:lnTo>
                  <a:pt x="112253" y="2849373"/>
                </a:lnTo>
                <a:lnTo>
                  <a:pt x="119978" y="2900166"/>
                </a:lnTo>
                <a:lnTo>
                  <a:pt x="122674" y="2962495"/>
                </a:lnTo>
                <a:lnTo>
                  <a:pt x="130139" y="3024200"/>
                </a:lnTo>
                <a:lnTo>
                  <a:pt x="131960" y="3086778"/>
                </a:lnTo>
                <a:lnTo>
                  <a:pt x="132320" y="3144199"/>
                </a:lnTo>
                <a:lnTo>
                  <a:pt x="132390" y="3203722"/>
                </a:lnTo>
                <a:lnTo>
                  <a:pt x="132405" y="3265869"/>
                </a:lnTo>
                <a:lnTo>
                  <a:pt x="133577" y="3323205"/>
                </a:lnTo>
                <a:lnTo>
                  <a:pt x="140741" y="3382710"/>
                </a:lnTo>
                <a:lnTo>
                  <a:pt x="142503" y="3444854"/>
                </a:lnTo>
                <a:lnTo>
                  <a:pt x="142851" y="3502189"/>
                </a:lnTo>
                <a:lnTo>
                  <a:pt x="139800" y="3561695"/>
                </a:lnTo>
                <a:lnTo>
                  <a:pt x="137718" y="3605944"/>
                </a:lnTo>
                <a:lnTo>
                  <a:pt x="141906" y="3657925"/>
                </a:lnTo>
                <a:lnTo>
                  <a:pt x="142733" y="3714423"/>
                </a:lnTo>
                <a:lnTo>
                  <a:pt x="142876" y="3763630"/>
                </a:lnTo>
                <a:lnTo>
                  <a:pt x="142919" y="3814085"/>
                </a:lnTo>
                <a:lnTo>
                  <a:pt x="142933" y="3876767"/>
                </a:lnTo>
                <a:lnTo>
                  <a:pt x="142936" y="3939538"/>
                </a:lnTo>
                <a:lnTo>
                  <a:pt x="142936" y="3996998"/>
                </a:lnTo>
                <a:lnTo>
                  <a:pt x="142937" y="4053408"/>
                </a:lnTo>
                <a:lnTo>
                  <a:pt x="142937" y="4109611"/>
                </a:lnTo>
                <a:lnTo>
                  <a:pt x="144106" y="4165773"/>
                </a:lnTo>
                <a:lnTo>
                  <a:pt x="151270" y="4221928"/>
                </a:lnTo>
                <a:lnTo>
                  <a:pt x="153032" y="4278080"/>
                </a:lnTo>
                <a:lnTo>
                  <a:pt x="145075" y="4339937"/>
                </a:lnTo>
                <a:lnTo>
                  <a:pt x="143359" y="4394327"/>
                </a:lnTo>
                <a:lnTo>
                  <a:pt x="131539" y="4455807"/>
                </a:lnTo>
                <a:lnTo>
                  <a:pt x="127343" y="4481462"/>
                </a:lnTo>
                <a:lnTo>
                  <a:pt x="127941" y="4526528"/>
                </a:lnTo>
                <a:lnTo>
                  <a:pt x="115442" y="4580971"/>
                </a:lnTo>
                <a:lnTo>
                  <a:pt x="106301" y="4641592"/>
                </a:lnTo>
                <a:lnTo>
                  <a:pt x="107984" y="4650273"/>
                </a:lnTo>
                <a:lnTo>
                  <a:pt x="112616" y="4657230"/>
                </a:lnTo>
                <a:lnTo>
                  <a:pt x="119213" y="4663037"/>
                </a:lnTo>
                <a:lnTo>
                  <a:pt x="127121" y="4665739"/>
                </a:lnTo>
                <a:lnTo>
                  <a:pt x="180801" y="4664569"/>
                </a:lnTo>
                <a:lnTo>
                  <a:pt x="240253" y="4655850"/>
                </a:lnTo>
                <a:lnTo>
                  <a:pt x="294351" y="4654041"/>
                </a:lnTo>
                <a:lnTo>
                  <a:pt x="350097" y="4653684"/>
                </a:lnTo>
                <a:lnTo>
                  <a:pt x="406169" y="4650494"/>
                </a:lnTo>
                <a:lnTo>
                  <a:pt x="462305" y="4644535"/>
                </a:lnTo>
                <a:lnTo>
                  <a:pt x="518454" y="4636122"/>
                </a:lnTo>
                <a:lnTo>
                  <a:pt x="571486" y="4630128"/>
                </a:lnTo>
                <a:lnTo>
                  <a:pt x="627281" y="4623614"/>
                </a:lnTo>
                <a:lnTo>
                  <a:pt x="687392" y="4622327"/>
                </a:lnTo>
                <a:lnTo>
                  <a:pt x="736055" y="4622105"/>
                </a:lnTo>
                <a:lnTo>
                  <a:pt x="798132" y="4622029"/>
                </a:lnTo>
                <a:lnTo>
                  <a:pt x="855195" y="4627604"/>
                </a:lnTo>
                <a:lnTo>
                  <a:pt x="908667" y="4631564"/>
                </a:lnTo>
                <a:lnTo>
                  <a:pt x="967409" y="4632347"/>
                </a:lnTo>
                <a:lnTo>
                  <a:pt x="1017765" y="4632483"/>
                </a:lnTo>
                <a:lnTo>
                  <a:pt x="1069730" y="4632523"/>
                </a:lnTo>
                <a:lnTo>
                  <a:pt x="1122172" y="4632535"/>
                </a:lnTo>
                <a:lnTo>
                  <a:pt x="1174755" y="4632538"/>
                </a:lnTo>
                <a:lnTo>
                  <a:pt x="1224260" y="4632539"/>
                </a:lnTo>
                <a:lnTo>
                  <a:pt x="1271684" y="4632540"/>
                </a:lnTo>
                <a:lnTo>
                  <a:pt x="1334521" y="4632540"/>
                </a:lnTo>
                <a:lnTo>
                  <a:pt x="1383382" y="4632540"/>
                </a:lnTo>
                <a:lnTo>
                  <a:pt x="1443889" y="4632540"/>
                </a:lnTo>
                <a:lnTo>
                  <a:pt x="1504021" y="4632540"/>
                </a:lnTo>
                <a:lnTo>
                  <a:pt x="1566288" y="4632540"/>
                </a:lnTo>
                <a:lnTo>
                  <a:pt x="1625987" y="4632540"/>
                </a:lnTo>
                <a:lnTo>
                  <a:pt x="1681612" y="4632540"/>
                </a:lnTo>
                <a:lnTo>
                  <a:pt x="1735658" y="4631370"/>
                </a:lnTo>
                <a:lnTo>
                  <a:pt x="1787547" y="4625304"/>
                </a:lnTo>
                <a:lnTo>
                  <a:pt x="1847594" y="4622661"/>
                </a:lnTo>
                <a:lnTo>
                  <a:pt x="1904516" y="4622139"/>
                </a:lnTo>
                <a:lnTo>
                  <a:pt x="1960820" y="4622036"/>
                </a:lnTo>
                <a:lnTo>
                  <a:pt x="2017002" y="4622016"/>
                </a:lnTo>
                <a:lnTo>
                  <a:pt x="2073160" y="4622012"/>
                </a:lnTo>
                <a:lnTo>
                  <a:pt x="2129313" y="4620841"/>
                </a:lnTo>
                <a:lnTo>
                  <a:pt x="2185465" y="4613678"/>
                </a:lnTo>
                <a:lnTo>
                  <a:pt x="2241617" y="4611916"/>
                </a:lnTo>
                <a:lnTo>
                  <a:pt x="2297769" y="4611568"/>
                </a:lnTo>
                <a:lnTo>
                  <a:pt x="2353921" y="4611499"/>
                </a:lnTo>
                <a:lnTo>
                  <a:pt x="2415662" y="4605897"/>
                </a:lnTo>
                <a:lnTo>
                  <a:pt x="2476948" y="4601930"/>
                </a:lnTo>
                <a:lnTo>
                  <a:pt x="2525814" y="4601243"/>
                </a:lnTo>
                <a:lnTo>
                  <a:pt x="2587960" y="4601011"/>
                </a:lnTo>
                <a:lnTo>
                  <a:pt x="2645036" y="4595376"/>
                </a:lnTo>
                <a:lnTo>
                  <a:pt x="2706916" y="4591403"/>
                </a:lnTo>
                <a:lnTo>
                  <a:pt x="2758120" y="4590715"/>
                </a:lnTo>
                <a:lnTo>
                  <a:pt x="2821584" y="4587363"/>
                </a:lnTo>
                <a:lnTo>
                  <a:pt x="2866834" y="4582109"/>
                </a:lnTo>
                <a:lnTo>
                  <a:pt x="2921576" y="4583672"/>
                </a:lnTo>
                <a:lnTo>
                  <a:pt x="2977960" y="4585305"/>
                </a:lnTo>
                <a:lnTo>
                  <a:pt x="3039120" y="4581500"/>
                </a:lnTo>
                <a:lnTo>
                  <a:pt x="3098576" y="4580372"/>
                </a:lnTo>
                <a:lnTo>
                  <a:pt x="3159889" y="4574402"/>
                </a:lnTo>
                <a:lnTo>
                  <a:pt x="3211568" y="4565270"/>
                </a:lnTo>
                <a:lnTo>
                  <a:pt x="3271334" y="4560745"/>
                </a:lnTo>
                <a:lnTo>
                  <a:pt x="3333496" y="4559404"/>
                </a:lnTo>
                <a:lnTo>
                  <a:pt x="3395676" y="4551716"/>
                </a:lnTo>
                <a:lnTo>
                  <a:pt x="3451837" y="4548151"/>
                </a:lnTo>
                <a:lnTo>
                  <a:pt x="3512930" y="4541375"/>
                </a:lnTo>
                <a:lnTo>
                  <a:pt x="3575486" y="4537678"/>
                </a:lnTo>
                <a:lnTo>
                  <a:pt x="3638475" y="4530862"/>
                </a:lnTo>
                <a:lnTo>
                  <a:pt x="3701591" y="4527154"/>
                </a:lnTo>
                <a:lnTo>
                  <a:pt x="3764746" y="4520336"/>
                </a:lnTo>
                <a:lnTo>
                  <a:pt x="3827913" y="4516626"/>
                </a:lnTo>
                <a:lnTo>
                  <a:pt x="3891082" y="4509807"/>
                </a:lnTo>
                <a:lnTo>
                  <a:pt x="3954253" y="4506097"/>
                </a:lnTo>
                <a:lnTo>
                  <a:pt x="4017424" y="4499279"/>
                </a:lnTo>
                <a:lnTo>
                  <a:pt x="4080595" y="4496738"/>
                </a:lnTo>
                <a:lnTo>
                  <a:pt x="4140256" y="4494816"/>
                </a:lnTo>
                <a:lnTo>
                  <a:pt x="4202994" y="4487398"/>
                </a:lnTo>
                <a:lnTo>
                  <a:pt x="4258411" y="4485809"/>
                </a:lnTo>
                <a:lnTo>
                  <a:pt x="4314995" y="4485338"/>
                </a:lnTo>
                <a:lnTo>
                  <a:pt x="4373095" y="4485199"/>
                </a:lnTo>
                <a:lnTo>
                  <a:pt x="4433950" y="4479563"/>
                </a:lnTo>
                <a:lnTo>
                  <a:pt x="4496837" y="4483597"/>
                </a:lnTo>
                <a:lnTo>
                  <a:pt x="4548637" y="4484683"/>
                </a:lnTo>
                <a:lnTo>
                  <a:pt x="4599080" y="4488125"/>
                </a:lnTo>
                <a:lnTo>
                  <a:pt x="4658744" y="4494179"/>
                </a:lnTo>
                <a:lnTo>
                  <a:pt x="4715152" y="4495227"/>
                </a:lnTo>
                <a:lnTo>
                  <a:pt x="4770730" y="4501127"/>
                </a:lnTo>
                <a:lnTo>
                  <a:pt x="4824242" y="4504695"/>
                </a:lnTo>
                <a:lnTo>
                  <a:pt x="4882732" y="4511342"/>
                </a:lnTo>
                <a:lnTo>
                  <a:pt x="4944516" y="4515130"/>
                </a:lnTo>
                <a:lnTo>
                  <a:pt x="5001686" y="4521842"/>
                </a:lnTo>
                <a:lnTo>
                  <a:pt x="5055670" y="4525651"/>
                </a:lnTo>
                <a:lnTo>
                  <a:pt x="5108711" y="4526779"/>
                </a:lnTo>
                <a:lnTo>
                  <a:pt x="5165733" y="4534396"/>
                </a:lnTo>
                <a:lnTo>
                  <a:pt x="5219831" y="4537949"/>
                </a:lnTo>
                <a:lnTo>
                  <a:pt x="5274594" y="4544721"/>
                </a:lnTo>
                <a:lnTo>
                  <a:pt x="5334754" y="4548418"/>
                </a:lnTo>
                <a:lnTo>
                  <a:pt x="5397033" y="4555232"/>
                </a:lnTo>
                <a:lnTo>
                  <a:pt x="5458769" y="4557770"/>
                </a:lnTo>
                <a:lnTo>
                  <a:pt x="5520147" y="4558629"/>
                </a:lnTo>
                <a:lnTo>
                  <a:pt x="5544056" y="45588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1689604" y="5116850"/>
            <a:ext cx="187174" cy="206085"/>
          </a:xfrm>
          <a:custGeom>
            <a:avLst/>
            <a:gdLst/>
            <a:ahLst/>
            <a:cxnLst/>
            <a:rect l="0" t="0" r="0" b="0"/>
            <a:pathLst>
              <a:path w="187174" h="206085">
                <a:moveTo>
                  <a:pt x="110769" y="10528"/>
                </a:moveTo>
                <a:lnTo>
                  <a:pt x="78316" y="4462"/>
                </a:lnTo>
                <a:lnTo>
                  <a:pt x="57741" y="7052"/>
                </a:lnTo>
                <a:lnTo>
                  <a:pt x="40017" y="15222"/>
                </a:lnTo>
                <a:lnTo>
                  <a:pt x="24341" y="27822"/>
                </a:lnTo>
                <a:lnTo>
                  <a:pt x="9576" y="45120"/>
                </a:lnTo>
                <a:lnTo>
                  <a:pt x="1453" y="70746"/>
                </a:lnTo>
                <a:lnTo>
                  <a:pt x="0" y="114938"/>
                </a:lnTo>
                <a:lnTo>
                  <a:pt x="5386" y="142330"/>
                </a:lnTo>
                <a:lnTo>
                  <a:pt x="21572" y="176312"/>
                </a:lnTo>
                <a:lnTo>
                  <a:pt x="34471" y="193784"/>
                </a:lnTo>
                <a:lnTo>
                  <a:pt x="54242" y="203109"/>
                </a:lnTo>
                <a:lnTo>
                  <a:pt x="77457" y="206084"/>
                </a:lnTo>
                <a:lnTo>
                  <a:pt x="99473" y="203507"/>
                </a:lnTo>
                <a:lnTo>
                  <a:pt x="131598" y="189890"/>
                </a:lnTo>
                <a:lnTo>
                  <a:pt x="157755" y="165448"/>
                </a:lnTo>
                <a:lnTo>
                  <a:pt x="179148" y="125747"/>
                </a:lnTo>
                <a:lnTo>
                  <a:pt x="187173" y="105020"/>
                </a:lnTo>
                <a:lnTo>
                  <a:pt x="187089" y="68031"/>
                </a:lnTo>
                <a:lnTo>
                  <a:pt x="179394" y="47394"/>
                </a:lnTo>
                <a:lnTo>
                  <a:pt x="14235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1299895" y="4064000"/>
            <a:ext cx="644192" cy="379027"/>
            <a:chOff x="1299895" y="4064000"/>
            <a:chExt cx="644192" cy="379027"/>
          </a:xfrm>
        </p:grpSpPr>
        <p:sp>
          <p:nvSpPr>
            <p:cNvPr id="51" name="Freeform 50"/>
            <p:cNvSpPr/>
            <p:nvPr/>
          </p:nvSpPr>
          <p:spPr>
            <a:xfrm>
              <a:off x="1299895" y="4207221"/>
              <a:ext cx="219284" cy="214749"/>
            </a:xfrm>
            <a:custGeom>
              <a:avLst/>
              <a:gdLst/>
              <a:ahLst/>
              <a:cxnLst/>
              <a:rect l="0" t="0" r="0" b="0"/>
              <a:pathLst>
                <a:path w="219284" h="214749">
                  <a:moveTo>
                    <a:pt x="153037" y="35763"/>
                  </a:moveTo>
                  <a:lnTo>
                    <a:pt x="109075" y="12044"/>
                  </a:lnTo>
                  <a:lnTo>
                    <a:pt x="73201" y="919"/>
                  </a:lnTo>
                  <a:lnTo>
                    <a:pt x="49704" y="0"/>
                  </a:lnTo>
                  <a:lnTo>
                    <a:pt x="38525" y="1393"/>
                  </a:lnTo>
                  <a:lnTo>
                    <a:pt x="19865" y="12298"/>
                  </a:lnTo>
                  <a:lnTo>
                    <a:pt x="11613" y="20120"/>
                  </a:lnTo>
                  <a:lnTo>
                    <a:pt x="2445" y="41289"/>
                  </a:lnTo>
                  <a:lnTo>
                    <a:pt x="0" y="53485"/>
                  </a:lnTo>
                  <a:lnTo>
                    <a:pt x="1879" y="62785"/>
                  </a:lnTo>
                  <a:lnTo>
                    <a:pt x="6642" y="70156"/>
                  </a:lnTo>
                  <a:lnTo>
                    <a:pt x="13326" y="76239"/>
                  </a:lnTo>
                  <a:lnTo>
                    <a:pt x="21292" y="79125"/>
                  </a:lnTo>
                  <a:lnTo>
                    <a:pt x="39502" y="79211"/>
                  </a:lnTo>
                  <a:lnTo>
                    <a:pt x="93286" y="69719"/>
                  </a:lnTo>
                  <a:lnTo>
                    <a:pt x="129874" y="71170"/>
                  </a:lnTo>
                  <a:lnTo>
                    <a:pt x="152101" y="77236"/>
                  </a:lnTo>
                  <a:lnTo>
                    <a:pt x="191847" y="100194"/>
                  </a:lnTo>
                  <a:lnTo>
                    <a:pt x="206551" y="114702"/>
                  </a:lnTo>
                  <a:lnTo>
                    <a:pt x="216985" y="132848"/>
                  </a:lnTo>
                  <a:lnTo>
                    <a:pt x="219283" y="152612"/>
                  </a:lnTo>
                  <a:lnTo>
                    <a:pt x="215235" y="171924"/>
                  </a:lnTo>
                  <a:lnTo>
                    <a:pt x="205637" y="188306"/>
                  </a:lnTo>
                  <a:lnTo>
                    <a:pt x="190453" y="200266"/>
                  </a:lnTo>
                  <a:lnTo>
                    <a:pt x="173176" y="208311"/>
                  </a:lnTo>
                  <a:lnTo>
                    <a:pt x="142509" y="214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10818" y="4064000"/>
              <a:ext cx="73701" cy="379027"/>
            </a:xfrm>
            <a:custGeom>
              <a:avLst/>
              <a:gdLst/>
              <a:ahLst/>
              <a:cxnLst/>
              <a:rect l="0" t="0" r="0" b="0"/>
              <a:pathLst>
                <a:path w="73701" h="379027">
                  <a:moveTo>
                    <a:pt x="0" y="0"/>
                  </a:moveTo>
                  <a:lnTo>
                    <a:pt x="5589" y="58616"/>
                  </a:lnTo>
                  <a:lnTo>
                    <a:pt x="21331" y="118333"/>
                  </a:lnTo>
                  <a:lnTo>
                    <a:pt x="35149" y="172463"/>
                  </a:lnTo>
                  <a:lnTo>
                    <a:pt x="49144" y="228215"/>
                  </a:lnTo>
                  <a:lnTo>
                    <a:pt x="60054" y="284288"/>
                  </a:lnTo>
                  <a:lnTo>
                    <a:pt x="69996" y="344887"/>
                  </a:lnTo>
                  <a:lnTo>
                    <a:pt x="7370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89719" y="4127171"/>
              <a:ext cx="154835" cy="268422"/>
            </a:xfrm>
            <a:custGeom>
              <a:avLst/>
              <a:gdLst/>
              <a:ahLst/>
              <a:cxnLst/>
              <a:rect l="0" t="0" r="0" b="0"/>
              <a:pathLst>
                <a:path w="154835" h="268422">
                  <a:moveTo>
                    <a:pt x="115897" y="0"/>
                  </a:moveTo>
                  <a:lnTo>
                    <a:pt x="78419" y="8333"/>
                  </a:lnTo>
                  <a:lnTo>
                    <a:pt x="32585" y="15684"/>
                  </a:lnTo>
                  <a:lnTo>
                    <a:pt x="5944" y="30643"/>
                  </a:lnTo>
                  <a:lnTo>
                    <a:pt x="1651" y="39146"/>
                  </a:lnTo>
                  <a:lnTo>
                    <a:pt x="0" y="61072"/>
                  </a:lnTo>
                  <a:lnTo>
                    <a:pt x="5648" y="94134"/>
                  </a:lnTo>
                  <a:lnTo>
                    <a:pt x="9642" y="99021"/>
                  </a:lnTo>
                  <a:lnTo>
                    <a:pt x="14645" y="99939"/>
                  </a:lnTo>
                  <a:lnTo>
                    <a:pt x="54644" y="89373"/>
                  </a:lnTo>
                  <a:lnTo>
                    <a:pt x="74635" y="91584"/>
                  </a:lnTo>
                  <a:lnTo>
                    <a:pt x="92099" y="99585"/>
                  </a:lnTo>
                  <a:lnTo>
                    <a:pt x="135640" y="131657"/>
                  </a:lnTo>
                  <a:lnTo>
                    <a:pt x="147289" y="149761"/>
                  </a:lnTo>
                  <a:lnTo>
                    <a:pt x="154834" y="185273"/>
                  </a:lnTo>
                  <a:lnTo>
                    <a:pt x="151481" y="225431"/>
                  </a:lnTo>
                  <a:lnTo>
                    <a:pt x="143020" y="246811"/>
                  </a:lnTo>
                  <a:lnTo>
                    <a:pt x="137489" y="255787"/>
                  </a:lnTo>
                  <a:lnTo>
                    <a:pt x="129122" y="261772"/>
                  </a:lnTo>
                  <a:lnTo>
                    <a:pt x="107347" y="268421"/>
                  </a:lnTo>
                  <a:lnTo>
                    <a:pt x="5272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01859" y="4085057"/>
              <a:ext cx="142228" cy="266226"/>
            </a:xfrm>
            <a:custGeom>
              <a:avLst/>
              <a:gdLst/>
              <a:ahLst/>
              <a:cxnLst/>
              <a:rect l="0" t="0" r="0" b="0"/>
              <a:pathLst>
                <a:path w="142228" h="266226">
                  <a:moveTo>
                    <a:pt x="61685" y="10528"/>
                  </a:moveTo>
                  <a:lnTo>
                    <a:pt x="26938" y="47615"/>
                  </a:lnTo>
                  <a:lnTo>
                    <a:pt x="6041" y="101070"/>
                  </a:lnTo>
                  <a:lnTo>
                    <a:pt x="0" y="154972"/>
                  </a:lnTo>
                  <a:lnTo>
                    <a:pt x="1927" y="207560"/>
                  </a:lnTo>
                  <a:lnTo>
                    <a:pt x="8220" y="229119"/>
                  </a:lnTo>
                  <a:lnTo>
                    <a:pt x="18815" y="246500"/>
                  </a:lnTo>
                  <a:lnTo>
                    <a:pt x="34443" y="258904"/>
                  </a:lnTo>
                  <a:lnTo>
                    <a:pt x="43523" y="263850"/>
                  </a:lnTo>
                  <a:lnTo>
                    <a:pt x="62972" y="266225"/>
                  </a:lnTo>
                  <a:lnTo>
                    <a:pt x="73071" y="265220"/>
                  </a:lnTo>
                  <a:lnTo>
                    <a:pt x="90532" y="254746"/>
                  </a:lnTo>
                  <a:lnTo>
                    <a:pt x="104921" y="238393"/>
                  </a:lnTo>
                  <a:lnTo>
                    <a:pt x="137423" y="176314"/>
                  </a:lnTo>
                  <a:lnTo>
                    <a:pt x="142227" y="131660"/>
                  </a:lnTo>
                  <a:lnTo>
                    <a:pt x="133963" y="77176"/>
                  </a:lnTo>
                  <a:lnTo>
                    <a:pt x="121065" y="32272"/>
                  </a:lnTo>
                  <a:lnTo>
                    <a:pt x="115310" y="23854"/>
                  </a:lnTo>
                  <a:lnTo>
                    <a:pt x="827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372132" y="3200663"/>
            <a:ext cx="626129" cy="357970"/>
            <a:chOff x="1372132" y="3200663"/>
            <a:chExt cx="626129" cy="357970"/>
          </a:xfrm>
        </p:grpSpPr>
        <p:sp>
          <p:nvSpPr>
            <p:cNvPr id="56" name="Freeform 55"/>
            <p:cNvSpPr/>
            <p:nvPr/>
          </p:nvSpPr>
          <p:spPr>
            <a:xfrm>
              <a:off x="1372132" y="3311913"/>
              <a:ext cx="170751" cy="246720"/>
            </a:xfrm>
            <a:custGeom>
              <a:avLst/>
              <a:gdLst/>
              <a:ahLst/>
              <a:cxnLst/>
              <a:rect l="0" t="0" r="0" b="0"/>
              <a:pathLst>
                <a:path w="170751" h="246720">
                  <a:moveTo>
                    <a:pt x="154500" y="15092"/>
                  </a:moveTo>
                  <a:lnTo>
                    <a:pt x="110537" y="437"/>
                  </a:lnTo>
                  <a:lnTo>
                    <a:pt x="90507" y="0"/>
                  </a:lnTo>
                  <a:lnTo>
                    <a:pt x="71076" y="4875"/>
                  </a:lnTo>
                  <a:lnTo>
                    <a:pt x="26646" y="33605"/>
                  </a:lnTo>
                  <a:lnTo>
                    <a:pt x="1713" y="59571"/>
                  </a:lnTo>
                  <a:lnTo>
                    <a:pt x="0" y="66972"/>
                  </a:lnTo>
                  <a:lnTo>
                    <a:pt x="2367" y="73075"/>
                  </a:lnTo>
                  <a:lnTo>
                    <a:pt x="31382" y="96865"/>
                  </a:lnTo>
                  <a:lnTo>
                    <a:pt x="53767" y="104078"/>
                  </a:lnTo>
                  <a:lnTo>
                    <a:pt x="100677" y="114298"/>
                  </a:lnTo>
                  <a:lnTo>
                    <a:pt x="142568" y="135987"/>
                  </a:lnTo>
                  <a:lnTo>
                    <a:pt x="159335" y="149151"/>
                  </a:lnTo>
                  <a:lnTo>
                    <a:pt x="168347" y="169040"/>
                  </a:lnTo>
                  <a:lnTo>
                    <a:pt x="170750" y="180895"/>
                  </a:lnTo>
                  <a:lnTo>
                    <a:pt x="170013" y="191138"/>
                  </a:lnTo>
                  <a:lnTo>
                    <a:pt x="162954" y="208758"/>
                  </a:lnTo>
                  <a:lnTo>
                    <a:pt x="148899" y="221269"/>
                  </a:lnTo>
                  <a:lnTo>
                    <a:pt x="111279" y="238832"/>
                  </a:lnTo>
                  <a:lnTo>
                    <a:pt x="70272" y="246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63461" y="3200663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3119" y="42691"/>
                  </a:lnTo>
                  <a:lnTo>
                    <a:pt x="10722" y="102068"/>
                  </a:lnTo>
                  <a:lnTo>
                    <a:pt x="19465" y="163093"/>
                  </a:lnTo>
                  <a:lnTo>
                    <a:pt x="21912" y="216746"/>
                  </a:lnTo>
                  <a:lnTo>
                    <a:pt x="30080" y="278757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57913" y="3305948"/>
              <a:ext cx="26647" cy="242156"/>
            </a:xfrm>
            <a:custGeom>
              <a:avLst/>
              <a:gdLst/>
              <a:ahLst/>
              <a:cxnLst/>
              <a:rect l="0" t="0" r="0" b="0"/>
              <a:pathLst>
                <a:path w="26647" h="242156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10873" y="133672"/>
                  </a:lnTo>
                  <a:lnTo>
                    <a:pt x="22317" y="186758"/>
                  </a:lnTo>
                  <a:lnTo>
                    <a:pt x="2664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68787" y="3327005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31586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79316" y="3305948"/>
              <a:ext cx="88433" cy="221280"/>
            </a:xfrm>
            <a:custGeom>
              <a:avLst/>
              <a:gdLst/>
              <a:ahLst/>
              <a:cxnLst/>
              <a:rect l="0" t="0" r="0" b="0"/>
              <a:pathLst>
                <a:path w="88433" h="221280">
                  <a:moveTo>
                    <a:pt x="0" y="94756"/>
                  </a:moveTo>
                  <a:lnTo>
                    <a:pt x="0" y="143687"/>
                  </a:lnTo>
                  <a:lnTo>
                    <a:pt x="2339" y="172655"/>
                  </a:lnTo>
                  <a:lnTo>
                    <a:pt x="11178" y="197228"/>
                  </a:lnTo>
                  <a:lnTo>
                    <a:pt x="26025" y="213609"/>
                  </a:lnTo>
                  <a:lnTo>
                    <a:pt x="34897" y="219615"/>
                  </a:lnTo>
                  <a:lnTo>
                    <a:pt x="43152" y="221279"/>
                  </a:lnTo>
                  <a:lnTo>
                    <a:pt x="50994" y="220049"/>
                  </a:lnTo>
                  <a:lnTo>
                    <a:pt x="58563" y="216889"/>
                  </a:lnTo>
                  <a:lnTo>
                    <a:pt x="70091" y="204019"/>
                  </a:lnTo>
                  <a:lnTo>
                    <a:pt x="83159" y="170804"/>
                  </a:lnTo>
                  <a:lnTo>
                    <a:pt x="88432" y="141424"/>
                  </a:lnTo>
                  <a:lnTo>
                    <a:pt x="82285" y="87554"/>
                  </a:lnTo>
                  <a:lnTo>
                    <a:pt x="66424" y="27127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18621" y="3316476"/>
              <a:ext cx="79640" cy="188101"/>
            </a:xfrm>
            <a:custGeom>
              <a:avLst/>
              <a:gdLst/>
              <a:ahLst/>
              <a:cxnLst/>
              <a:rect l="0" t="0" r="0" b="0"/>
              <a:pathLst>
                <a:path w="79640" h="188101">
                  <a:moveTo>
                    <a:pt x="18622" y="31586"/>
                  </a:moveTo>
                  <a:lnTo>
                    <a:pt x="1834" y="86631"/>
                  </a:lnTo>
                  <a:lnTo>
                    <a:pt x="0" y="123415"/>
                  </a:lnTo>
                  <a:lnTo>
                    <a:pt x="12386" y="178599"/>
                  </a:lnTo>
                  <a:lnTo>
                    <a:pt x="17974" y="184577"/>
                  </a:lnTo>
                  <a:lnTo>
                    <a:pt x="25209" y="187392"/>
                  </a:lnTo>
                  <a:lnTo>
                    <a:pt x="33542" y="188100"/>
                  </a:lnTo>
                  <a:lnTo>
                    <a:pt x="40267" y="185061"/>
                  </a:lnTo>
                  <a:lnTo>
                    <a:pt x="50859" y="172327"/>
                  </a:lnTo>
                  <a:lnTo>
                    <a:pt x="74523" y="115230"/>
                  </a:lnTo>
                  <a:lnTo>
                    <a:pt x="79639" y="78466"/>
                  </a:lnTo>
                  <a:lnTo>
                    <a:pt x="74597" y="54761"/>
                  </a:lnTo>
                  <a:lnTo>
                    <a:pt x="58604" y="24804"/>
                  </a:lnTo>
                  <a:lnTo>
                    <a:pt x="396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386752" y="2505782"/>
            <a:ext cx="656626" cy="379027"/>
            <a:chOff x="1386752" y="2505782"/>
            <a:chExt cx="656626" cy="379027"/>
          </a:xfrm>
        </p:grpSpPr>
        <p:sp>
          <p:nvSpPr>
            <p:cNvPr id="63" name="Freeform 62"/>
            <p:cNvSpPr/>
            <p:nvPr/>
          </p:nvSpPr>
          <p:spPr>
            <a:xfrm>
              <a:off x="1386752" y="2594949"/>
              <a:ext cx="120230" cy="216160"/>
            </a:xfrm>
            <a:custGeom>
              <a:avLst/>
              <a:gdLst/>
              <a:ahLst/>
              <a:cxnLst/>
              <a:rect l="0" t="0" r="0" b="0"/>
              <a:pathLst>
                <a:path w="120230" h="216160">
                  <a:moveTo>
                    <a:pt x="97766" y="5589"/>
                  </a:moveTo>
                  <a:lnTo>
                    <a:pt x="80998" y="0"/>
                  </a:lnTo>
                  <a:lnTo>
                    <a:pt x="63407" y="376"/>
                  </a:lnTo>
                  <a:lnTo>
                    <a:pt x="45061" y="5612"/>
                  </a:lnTo>
                  <a:lnTo>
                    <a:pt x="29108" y="15738"/>
                  </a:lnTo>
                  <a:lnTo>
                    <a:pt x="17338" y="31157"/>
                  </a:lnTo>
                  <a:lnTo>
                    <a:pt x="250" y="69651"/>
                  </a:lnTo>
                  <a:lnTo>
                    <a:pt x="0" y="78713"/>
                  </a:lnTo>
                  <a:lnTo>
                    <a:pt x="5961" y="95021"/>
                  </a:lnTo>
                  <a:lnTo>
                    <a:pt x="13166" y="100305"/>
                  </a:lnTo>
                  <a:lnTo>
                    <a:pt x="71489" y="115072"/>
                  </a:lnTo>
                  <a:lnTo>
                    <a:pt x="101158" y="130705"/>
                  </a:lnTo>
                  <a:lnTo>
                    <a:pt x="114091" y="149714"/>
                  </a:lnTo>
                  <a:lnTo>
                    <a:pt x="119178" y="161334"/>
                  </a:lnTo>
                  <a:lnTo>
                    <a:pt x="120229" y="171420"/>
                  </a:lnTo>
                  <a:lnTo>
                    <a:pt x="115159" y="188866"/>
                  </a:lnTo>
                  <a:lnTo>
                    <a:pt x="98867" y="201300"/>
                  </a:lnTo>
                  <a:lnTo>
                    <a:pt x="69626" y="211757"/>
                  </a:lnTo>
                  <a:lnTo>
                    <a:pt x="45123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36815" y="2505782"/>
              <a:ext cx="47704" cy="294799"/>
            </a:xfrm>
            <a:custGeom>
              <a:avLst/>
              <a:gdLst/>
              <a:ahLst/>
              <a:cxnLst/>
              <a:rect l="0" t="0" r="0" b="0"/>
              <a:pathLst>
                <a:path w="47704" h="294799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2552"/>
                  </a:lnTo>
                  <a:lnTo>
                    <a:pt x="26784" y="158081"/>
                  </a:lnTo>
                  <a:lnTo>
                    <a:pt x="35122" y="219699"/>
                  </a:lnTo>
                  <a:lnTo>
                    <a:pt x="45237" y="276459"/>
                  </a:lnTo>
                  <a:lnTo>
                    <a:pt x="4770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626140" y="2611067"/>
              <a:ext cx="16306" cy="252685"/>
            </a:xfrm>
            <a:custGeom>
              <a:avLst/>
              <a:gdLst/>
              <a:ahLst/>
              <a:cxnLst/>
              <a:rect l="0" t="0" r="0" b="0"/>
              <a:pathLst>
                <a:path w="16306" h="252685">
                  <a:moveTo>
                    <a:pt x="16305" y="0"/>
                  </a:moveTo>
                  <a:lnTo>
                    <a:pt x="9070" y="27556"/>
                  </a:lnTo>
                  <a:lnTo>
                    <a:pt x="3308" y="83779"/>
                  </a:lnTo>
                  <a:lnTo>
                    <a:pt x="0" y="112104"/>
                  </a:lnTo>
                  <a:lnTo>
                    <a:pt x="7409" y="168416"/>
                  </a:lnTo>
                  <a:lnTo>
                    <a:pt x="10374" y="182468"/>
                  </a:lnTo>
                  <a:lnTo>
                    <a:pt x="7430" y="210558"/>
                  </a:lnTo>
                  <a:lnTo>
                    <a:pt x="1832" y="233961"/>
                  </a:lnTo>
                  <a:lnTo>
                    <a:pt x="1977" y="240202"/>
                  </a:lnTo>
                  <a:lnTo>
                    <a:pt x="577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37202" y="2590010"/>
              <a:ext cx="119767" cy="294799"/>
            </a:xfrm>
            <a:custGeom>
              <a:avLst/>
              <a:gdLst/>
              <a:ahLst/>
              <a:cxnLst/>
              <a:rect l="0" t="0" r="0" b="0"/>
              <a:pathLst>
                <a:path w="119767" h="294799">
                  <a:moveTo>
                    <a:pt x="105285" y="0"/>
                  </a:moveTo>
                  <a:lnTo>
                    <a:pt x="51410" y="17958"/>
                  </a:lnTo>
                  <a:lnTo>
                    <a:pt x="31037" y="24749"/>
                  </a:lnTo>
                  <a:lnTo>
                    <a:pt x="24201" y="31707"/>
                  </a:lnTo>
                  <a:lnTo>
                    <a:pt x="16605" y="51917"/>
                  </a:lnTo>
                  <a:lnTo>
                    <a:pt x="16349" y="73377"/>
                  </a:lnTo>
                  <a:lnTo>
                    <a:pt x="17918" y="84013"/>
                  </a:lnTo>
                  <a:lnTo>
                    <a:pt x="22474" y="92273"/>
                  </a:lnTo>
                  <a:lnTo>
                    <a:pt x="36894" y="104571"/>
                  </a:lnTo>
                  <a:lnTo>
                    <a:pt x="89633" y="135070"/>
                  </a:lnTo>
                  <a:lnTo>
                    <a:pt x="106236" y="160513"/>
                  </a:lnTo>
                  <a:lnTo>
                    <a:pt x="118565" y="190279"/>
                  </a:lnTo>
                  <a:lnTo>
                    <a:pt x="119766" y="210911"/>
                  </a:lnTo>
                  <a:lnTo>
                    <a:pt x="118448" y="221325"/>
                  </a:lnTo>
                  <a:lnTo>
                    <a:pt x="107625" y="242256"/>
                  </a:lnTo>
                  <a:lnTo>
                    <a:pt x="77671" y="278700"/>
                  </a:lnTo>
                  <a:lnTo>
                    <a:pt x="57137" y="28764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01193" y="2632124"/>
              <a:ext cx="142185" cy="202827"/>
            </a:xfrm>
            <a:custGeom>
              <a:avLst/>
              <a:gdLst/>
              <a:ahLst/>
              <a:cxnLst/>
              <a:rect l="0" t="0" r="0" b="0"/>
              <a:pathLst>
                <a:path w="142185" h="202827">
                  <a:moveTo>
                    <a:pt x="46579" y="0"/>
                  </a:moveTo>
                  <a:lnTo>
                    <a:pt x="29768" y="19150"/>
                  </a:lnTo>
                  <a:lnTo>
                    <a:pt x="13002" y="52728"/>
                  </a:lnTo>
                  <a:lnTo>
                    <a:pt x="0" y="114207"/>
                  </a:lnTo>
                  <a:lnTo>
                    <a:pt x="2870" y="136157"/>
                  </a:lnTo>
                  <a:lnTo>
                    <a:pt x="18188" y="184433"/>
                  </a:lnTo>
                  <a:lnTo>
                    <a:pt x="25312" y="193145"/>
                  </a:lnTo>
                  <a:lnTo>
                    <a:pt x="45705" y="202826"/>
                  </a:lnTo>
                  <a:lnTo>
                    <a:pt x="67247" y="200889"/>
                  </a:lnTo>
                  <a:lnTo>
                    <a:pt x="87350" y="192229"/>
                  </a:lnTo>
                  <a:lnTo>
                    <a:pt x="104084" y="180582"/>
                  </a:lnTo>
                  <a:lnTo>
                    <a:pt x="116200" y="164487"/>
                  </a:lnTo>
                  <a:lnTo>
                    <a:pt x="142184" y="114121"/>
                  </a:lnTo>
                  <a:lnTo>
                    <a:pt x="140937" y="76837"/>
                  </a:lnTo>
                  <a:lnTo>
                    <a:pt x="131988" y="44213"/>
                  </a:lnTo>
                  <a:lnTo>
                    <a:pt x="99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386848" y="1779316"/>
            <a:ext cx="768396" cy="368498"/>
            <a:chOff x="1386848" y="1779316"/>
            <a:chExt cx="768396" cy="368498"/>
          </a:xfrm>
        </p:grpSpPr>
        <p:sp>
          <p:nvSpPr>
            <p:cNvPr id="69" name="Freeform 68"/>
            <p:cNvSpPr/>
            <p:nvPr/>
          </p:nvSpPr>
          <p:spPr>
            <a:xfrm>
              <a:off x="1386848" y="1842487"/>
              <a:ext cx="142188" cy="198293"/>
            </a:xfrm>
            <a:custGeom>
              <a:avLst/>
              <a:gdLst/>
              <a:ahLst/>
              <a:cxnLst/>
              <a:rect l="0" t="0" r="0" b="0"/>
              <a:pathLst>
                <a:path w="142188" h="198293">
                  <a:moveTo>
                    <a:pt x="108198" y="0"/>
                  </a:moveTo>
                  <a:lnTo>
                    <a:pt x="49581" y="0"/>
                  </a:lnTo>
                  <a:lnTo>
                    <a:pt x="29114" y="6239"/>
                  </a:lnTo>
                  <a:lnTo>
                    <a:pt x="20380" y="11178"/>
                  </a:lnTo>
                  <a:lnTo>
                    <a:pt x="7557" y="26025"/>
                  </a:lnTo>
                  <a:lnTo>
                    <a:pt x="2499" y="34897"/>
                  </a:lnTo>
                  <a:lnTo>
                    <a:pt x="0" y="57234"/>
                  </a:lnTo>
                  <a:lnTo>
                    <a:pt x="971" y="69741"/>
                  </a:lnTo>
                  <a:lnTo>
                    <a:pt x="5128" y="79249"/>
                  </a:lnTo>
                  <a:lnTo>
                    <a:pt x="19105" y="92934"/>
                  </a:lnTo>
                  <a:lnTo>
                    <a:pt x="40135" y="99795"/>
                  </a:lnTo>
                  <a:lnTo>
                    <a:pt x="63910" y="105185"/>
                  </a:lnTo>
                  <a:lnTo>
                    <a:pt x="118440" y="128683"/>
                  </a:lnTo>
                  <a:lnTo>
                    <a:pt x="133417" y="142590"/>
                  </a:lnTo>
                  <a:lnTo>
                    <a:pt x="139049" y="151212"/>
                  </a:lnTo>
                  <a:lnTo>
                    <a:pt x="142187" y="170150"/>
                  </a:lnTo>
                  <a:lnTo>
                    <a:pt x="141386" y="180114"/>
                  </a:lnTo>
                  <a:lnTo>
                    <a:pt x="136172" y="186756"/>
                  </a:lnTo>
                  <a:lnTo>
                    <a:pt x="117902" y="194137"/>
                  </a:lnTo>
                  <a:lnTo>
                    <a:pt x="81308" y="198292"/>
                  </a:lnTo>
                  <a:lnTo>
                    <a:pt x="3449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452932" y="1779316"/>
              <a:ext cx="29983" cy="242156"/>
            </a:xfrm>
            <a:custGeom>
              <a:avLst/>
              <a:gdLst/>
              <a:ahLst/>
              <a:cxnLst/>
              <a:rect l="0" t="0" r="0" b="0"/>
              <a:pathLst>
                <a:path w="29983" h="242156">
                  <a:moveTo>
                    <a:pt x="0" y="0"/>
                  </a:moveTo>
                  <a:lnTo>
                    <a:pt x="9065" y="58616"/>
                  </a:lnTo>
                  <a:lnTo>
                    <a:pt x="17475" y="112790"/>
                  </a:lnTo>
                  <a:lnTo>
                    <a:pt x="23469" y="165432"/>
                  </a:lnTo>
                  <a:lnTo>
                    <a:pt x="29982" y="215562"/>
                  </a:lnTo>
                  <a:lnTo>
                    <a:pt x="27753" y="230336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10860" y="1824357"/>
              <a:ext cx="135611" cy="323457"/>
            </a:xfrm>
            <a:custGeom>
              <a:avLst/>
              <a:gdLst/>
              <a:ahLst/>
              <a:cxnLst/>
              <a:rect l="0" t="0" r="0" b="0"/>
              <a:pathLst>
                <a:path w="135611" h="323457">
                  <a:moveTo>
                    <a:pt x="0" y="18130"/>
                  </a:moveTo>
                  <a:lnTo>
                    <a:pt x="16767" y="6951"/>
                  </a:lnTo>
                  <a:lnTo>
                    <a:pt x="49552" y="0"/>
                  </a:lnTo>
                  <a:lnTo>
                    <a:pt x="72326" y="4613"/>
                  </a:lnTo>
                  <a:lnTo>
                    <a:pt x="101758" y="20364"/>
                  </a:lnTo>
                  <a:lnTo>
                    <a:pt x="109952" y="26638"/>
                  </a:lnTo>
                  <a:lnTo>
                    <a:pt x="119058" y="46088"/>
                  </a:lnTo>
                  <a:lnTo>
                    <a:pt x="130492" y="96702"/>
                  </a:lnTo>
                  <a:lnTo>
                    <a:pt x="135610" y="158995"/>
                  </a:lnTo>
                  <a:lnTo>
                    <a:pt x="134157" y="202067"/>
                  </a:lnTo>
                  <a:lnTo>
                    <a:pt x="113891" y="248655"/>
                  </a:lnTo>
                  <a:lnTo>
                    <a:pt x="87357" y="291653"/>
                  </a:lnTo>
                  <a:lnTo>
                    <a:pt x="70411" y="306592"/>
                  </a:lnTo>
                  <a:lnTo>
                    <a:pt x="52350" y="315961"/>
                  </a:lnTo>
                  <a:lnTo>
                    <a:pt x="21057" y="323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10860" y="207411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0" y="0"/>
                  </a:moveTo>
                  <a:lnTo>
                    <a:pt x="58616" y="0"/>
                  </a:lnTo>
                  <a:lnTo>
                    <a:pt x="103215" y="8405"/>
                  </a:lnTo>
                  <a:lnTo>
                    <a:pt x="13687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54413" y="1874072"/>
              <a:ext cx="131323" cy="257873"/>
            </a:xfrm>
            <a:custGeom>
              <a:avLst/>
              <a:gdLst/>
              <a:ahLst/>
              <a:cxnLst/>
              <a:rect l="0" t="0" r="0" b="0"/>
              <a:pathLst>
                <a:path w="131323" h="257873">
                  <a:moveTo>
                    <a:pt x="72302" y="0"/>
                  </a:moveTo>
                  <a:lnTo>
                    <a:pt x="55534" y="11179"/>
                  </a:lnTo>
                  <a:lnTo>
                    <a:pt x="44182" y="26025"/>
                  </a:lnTo>
                  <a:lnTo>
                    <a:pt x="23625" y="81590"/>
                  </a:lnTo>
                  <a:lnTo>
                    <a:pt x="5681" y="136523"/>
                  </a:lnTo>
                  <a:lnTo>
                    <a:pt x="0" y="187321"/>
                  </a:lnTo>
                  <a:lnTo>
                    <a:pt x="1356" y="226168"/>
                  </a:lnTo>
                  <a:lnTo>
                    <a:pt x="9965" y="245189"/>
                  </a:lnTo>
                  <a:lnTo>
                    <a:pt x="17876" y="251197"/>
                  </a:lnTo>
                  <a:lnTo>
                    <a:pt x="39144" y="257872"/>
                  </a:lnTo>
                  <a:lnTo>
                    <a:pt x="61074" y="254600"/>
                  </a:lnTo>
                  <a:lnTo>
                    <a:pt x="71836" y="250452"/>
                  </a:lnTo>
                  <a:lnTo>
                    <a:pt x="90032" y="233364"/>
                  </a:lnTo>
                  <a:lnTo>
                    <a:pt x="115188" y="189856"/>
                  </a:lnTo>
                  <a:lnTo>
                    <a:pt x="130253" y="145127"/>
                  </a:lnTo>
                  <a:lnTo>
                    <a:pt x="131322" y="85513"/>
                  </a:lnTo>
                  <a:lnTo>
                    <a:pt x="125439" y="59063"/>
                  </a:lnTo>
                  <a:lnTo>
                    <a:pt x="10388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27822" y="1905658"/>
              <a:ext cx="127422" cy="202882"/>
            </a:xfrm>
            <a:custGeom>
              <a:avLst/>
              <a:gdLst/>
              <a:ahLst/>
              <a:cxnLst/>
              <a:rect l="0" t="0" r="0" b="0"/>
              <a:pathLst>
                <a:path w="127422" h="202882">
                  <a:moveTo>
                    <a:pt x="35763" y="42114"/>
                  </a:moveTo>
                  <a:lnTo>
                    <a:pt x="8252" y="95989"/>
                  </a:lnTo>
                  <a:lnTo>
                    <a:pt x="919" y="116361"/>
                  </a:lnTo>
                  <a:lnTo>
                    <a:pt x="0" y="137114"/>
                  </a:lnTo>
                  <a:lnTo>
                    <a:pt x="9179" y="171647"/>
                  </a:lnTo>
                  <a:lnTo>
                    <a:pt x="14531" y="184621"/>
                  </a:lnTo>
                  <a:lnTo>
                    <a:pt x="22778" y="193271"/>
                  </a:lnTo>
                  <a:lnTo>
                    <a:pt x="44420" y="202881"/>
                  </a:lnTo>
                  <a:lnTo>
                    <a:pt x="66517" y="200913"/>
                  </a:lnTo>
                  <a:lnTo>
                    <a:pt x="77323" y="197113"/>
                  </a:lnTo>
                  <a:lnTo>
                    <a:pt x="95568" y="183532"/>
                  </a:lnTo>
                  <a:lnTo>
                    <a:pt x="110306" y="164628"/>
                  </a:lnTo>
                  <a:lnTo>
                    <a:pt x="124010" y="127677"/>
                  </a:lnTo>
                  <a:lnTo>
                    <a:pt x="127421" y="88263"/>
                  </a:lnTo>
                  <a:lnTo>
                    <a:pt x="115611" y="32116"/>
                  </a:lnTo>
                  <a:lnTo>
                    <a:pt x="108882" y="23750"/>
                  </a:lnTo>
                  <a:lnTo>
                    <a:pt x="673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21388" y="2042528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52643" y="63171"/>
                  </a:moveTo>
                  <a:lnTo>
                    <a:pt x="21360" y="53596"/>
                  </a:lnTo>
                  <a:lnTo>
                    <a:pt x="5204" y="42928"/>
                  </a:lnTo>
                  <a:lnTo>
                    <a:pt x="1130" y="356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320804" y="1116020"/>
            <a:ext cx="781608" cy="360280"/>
            <a:chOff x="1320804" y="1116020"/>
            <a:chExt cx="781608" cy="360280"/>
          </a:xfrm>
        </p:grpSpPr>
        <p:sp>
          <p:nvSpPr>
            <p:cNvPr id="77" name="Freeform 76"/>
            <p:cNvSpPr/>
            <p:nvPr/>
          </p:nvSpPr>
          <p:spPr>
            <a:xfrm>
              <a:off x="1320804" y="1179191"/>
              <a:ext cx="129113" cy="221100"/>
            </a:xfrm>
            <a:custGeom>
              <a:avLst/>
              <a:gdLst/>
              <a:ahLst/>
              <a:cxnLst/>
              <a:rect l="0" t="0" r="0" b="0"/>
              <a:pathLst>
                <a:path w="129113" h="221100">
                  <a:moveTo>
                    <a:pt x="90014" y="0"/>
                  </a:moveTo>
                  <a:lnTo>
                    <a:pt x="47322" y="3120"/>
                  </a:lnTo>
                  <a:lnTo>
                    <a:pt x="27756" y="9576"/>
                  </a:lnTo>
                  <a:lnTo>
                    <a:pt x="11261" y="20244"/>
                  </a:lnTo>
                  <a:lnTo>
                    <a:pt x="5927" y="28704"/>
                  </a:lnTo>
                  <a:lnTo>
                    <a:pt x="0" y="50582"/>
                  </a:lnTo>
                  <a:lnTo>
                    <a:pt x="759" y="60627"/>
                  </a:lnTo>
                  <a:lnTo>
                    <a:pt x="7841" y="78028"/>
                  </a:lnTo>
                  <a:lnTo>
                    <a:pt x="15345" y="83604"/>
                  </a:lnTo>
                  <a:lnTo>
                    <a:pt x="36161" y="89800"/>
                  </a:lnTo>
                  <a:lnTo>
                    <a:pt x="85312" y="96117"/>
                  </a:lnTo>
                  <a:lnTo>
                    <a:pt x="103912" y="105500"/>
                  </a:lnTo>
                  <a:lnTo>
                    <a:pt x="116858" y="120588"/>
                  </a:lnTo>
                  <a:lnTo>
                    <a:pt x="125342" y="140163"/>
                  </a:lnTo>
                  <a:lnTo>
                    <a:pt x="129112" y="164460"/>
                  </a:lnTo>
                  <a:lnTo>
                    <a:pt x="126608" y="175151"/>
                  </a:lnTo>
                  <a:lnTo>
                    <a:pt x="114467" y="193268"/>
                  </a:lnTo>
                  <a:lnTo>
                    <a:pt x="87901" y="211033"/>
                  </a:lnTo>
                  <a:lnTo>
                    <a:pt x="34999" y="219773"/>
                  </a:lnTo>
                  <a:lnTo>
                    <a:pt x="1631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37119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389761" y="1116020"/>
              <a:ext cx="8334" cy="252685"/>
            </a:xfrm>
            <a:custGeom>
              <a:avLst/>
              <a:gdLst/>
              <a:ahLst/>
              <a:cxnLst/>
              <a:rect l="0" t="0" r="0" b="0"/>
              <a:pathLst>
                <a:path w="8334" h="252685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6759" y="170127"/>
                  </a:lnTo>
                  <a:lnTo>
                    <a:pt x="2003" y="21535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00290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67985" y="1207832"/>
              <a:ext cx="125590" cy="268468"/>
            </a:xfrm>
            <a:custGeom>
              <a:avLst/>
              <a:gdLst/>
              <a:ahLst/>
              <a:cxnLst/>
              <a:rect l="0" t="0" r="0" b="0"/>
              <a:pathLst>
                <a:path w="125590" h="268468">
                  <a:moveTo>
                    <a:pt x="11289" y="24002"/>
                  </a:moveTo>
                  <a:lnTo>
                    <a:pt x="29270" y="8361"/>
                  </a:lnTo>
                  <a:lnTo>
                    <a:pt x="46187" y="283"/>
                  </a:lnTo>
                  <a:lnTo>
                    <a:pt x="54441" y="0"/>
                  </a:lnTo>
                  <a:lnTo>
                    <a:pt x="69852" y="5925"/>
                  </a:lnTo>
                  <a:lnTo>
                    <a:pt x="91682" y="28004"/>
                  </a:lnTo>
                  <a:lnTo>
                    <a:pt x="119439" y="87524"/>
                  </a:lnTo>
                  <a:lnTo>
                    <a:pt x="125589" y="138931"/>
                  </a:lnTo>
                  <a:lnTo>
                    <a:pt x="123684" y="197959"/>
                  </a:lnTo>
                  <a:lnTo>
                    <a:pt x="112442" y="233082"/>
                  </a:lnTo>
                  <a:lnTo>
                    <a:pt x="106800" y="244107"/>
                  </a:lnTo>
                  <a:lnTo>
                    <a:pt x="88054" y="259477"/>
                  </a:lnTo>
                  <a:lnTo>
                    <a:pt x="76503" y="265213"/>
                  </a:lnTo>
                  <a:lnTo>
                    <a:pt x="54311" y="268467"/>
                  </a:lnTo>
                  <a:lnTo>
                    <a:pt x="33920" y="264844"/>
                  </a:lnTo>
                  <a:lnTo>
                    <a:pt x="17058" y="255435"/>
                  </a:lnTo>
                  <a:lnTo>
                    <a:pt x="4884" y="240335"/>
                  </a:lnTo>
                  <a:lnTo>
                    <a:pt x="0" y="231395"/>
                  </a:lnTo>
                  <a:lnTo>
                    <a:pt x="254" y="223095"/>
                  </a:lnTo>
                  <a:lnTo>
                    <a:pt x="3932" y="215222"/>
                  </a:lnTo>
                  <a:lnTo>
                    <a:pt x="17378" y="201406"/>
                  </a:lnTo>
                  <a:lnTo>
                    <a:pt x="35052" y="191365"/>
                  </a:lnTo>
                  <a:lnTo>
                    <a:pt x="54606" y="189242"/>
                  </a:lnTo>
                  <a:lnTo>
                    <a:pt x="84989" y="192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56330" y="1183654"/>
              <a:ext cx="142816" cy="258751"/>
            </a:xfrm>
            <a:custGeom>
              <a:avLst/>
              <a:gdLst/>
              <a:ahLst/>
              <a:cxnLst/>
              <a:rect l="0" t="0" r="0" b="0"/>
              <a:pathLst>
                <a:path w="142816" h="258751">
                  <a:moveTo>
                    <a:pt x="107214" y="6066"/>
                  </a:moveTo>
                  <a:lnTo>
                    <a:pt x="64522" y="2946"/>
                  </a:lnTo>
                  <a:lnTo>
                    <a:pt x="43786" y="0"/>
                  </a:lnTo>
                  <a:lnTo>
                    <a:pt x="22871" y="2590"/>
                  </a:lnTo>
                  <a:lnTo>
                    <a:pt x="14721" y="7258"/>
                  </a:lnTo>
                  <a:lnTo>
                    <a:pt x="2545" y="21804"/>
                  </a:lnTo>
                  <a:lnTo>
                    <a:pt x="0" y="30596"/>
                  </a:lnTo>
                  <a:lnTo>
                    <a:pt x="292" y="49723"/>
                  </a:lnTo>
                  <a:lnTo>
                    <a:pt x="7440" y="66803"/>
                  </a:lnTo>
                  <a:lnTo>
                    <a:pt x="12622" y="74633"/>
                  </a:lnTo>
                  <a:lnTo>
                    <a:pt x="18416" y="77514"/>
                  </a:lnTo>
                  <a:lnTo>
                    <a:pt x="24619" y="77095"/>
                  </a:lnTo>
                  <a:lnTo>
                    <a:pt x="31093" y="74475"/>
                  </a:lnTo>
                  <a:lnTo>
                    <a:pt x="37749" y="75069"/>
                  </a:lnTo>
                  <a:lnTo>
                    <a:pt x="51384" y="81967"/>
                  </a:lnTo>
                  <a:lnTo>
                    <a:pt x="114241" y="139575"/>
                  </a:lnTo>
                  <a:lnTo>
                    <a:pt x="133905" y="175938"/>
                  </a:lnTo>
                  <a:lnTo>
                    <a:pt x="141693" y="196208"/>
                  </a:lnTo>
                  <a:lnTo>
                    <a:pt x="142815" y="216915"/>
                  </a:lnTo>
                  <a:lnTo>
                    <a:pt x="141476" y="227351"/>
                  </a:lnTo>
                  <a:lnTo>
                    <a:pt x="137074" y="235477"/>
                  </a:lnTo>
                  <a:lnTo>
                    <a:pt x="122825" y="247627"/>
                  </a:lnTo>
                  <a:lnTo>
                    <a:pt x="101674" y="253806"/>
                  </a:lnTo>
                  <a:lnTo>
                    <a:pt x="54571" y="258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50488" y="1252891"/>
              <a:ext cx="151924" cy="182028"/>
            </a:xfrm>
            <a:custGeom>
              <a:avLst/>
              <a:gdLst/>
              <a:ahLst/>
              <a:cxnLst/>
              <a:rect l="0" t="0" r="0" b="0"/>
              <a:pathLst>
                <a:path w="151924" h="182028">
                  <a:moveTo>
                    <a:pt x="60455" y="10528"/>
                  </a:moveTo>
                  <a:lnTo>
                    <a:pt x="22081" y="39837"/>
                  </a:lnTo>
                  <a:lnTo>
                    <a:pt x="6451" y="65616"/>
                  </a:lnTo>
                  <a:lnTo>
                    <a:pt x="0" y="101070"/>
                  </a:lnTo>
                  <a:lnTo>
                    <a:pt x="3678" y="135621"/>
                  </a:lnTo>
                  <a:lnTo>
                    <a:pt x="12214" y="154253"/>
                  </a:lnTo>
                  <a:lnTo>
                    <a:pt x="17766" y="162496"/>
                  </a:lnTo>
                  <a:lnTo>
                    <a:pt x="33293" y="174776"/>
                  </a:lnTo>
                  <a:lnTo>
                    <a:pt x="42347" y="179688"/>
                  </a:lnTo>
                  <a:lnTo>
                    <a:pt x="61765" y="182027"/>
                  </a:lnTo>
                  <a:lnTo>
                    <a:pt x="80924" y="177997"/>
                  </a:lnTo>
                  <a:lnTo>
                    <a:pt x="125166" y="149854"/>
                  </a:lnTo>
                  <a:lnTo>
                    <a:pt x="139128" y="133282"/>
                  </a:lnTo>
                  <a:lnTo>
                    <a:pt x="148063" y="113049"/>
                  </a:lnTo>
                  <a:lnTo>
                    <a:pt x="151923" y="76520"/>
                  </a:lnTo>
                  <a:lnTo>
                    <a:pt x="148681" y="53896"/>
                  </a:lnTo>
                  <a:lnTo>
                    <a:pt x="140220" y="35262"/>
                  </a:lnTo>
                  <a:lnTo>
                    <a:pt x="134689" y="27017"/>
                  </a:lnTo>
                  <a:lnTo>
                    <a:pt x="119184" y="14737"/>
                  </a:lnTo>
                  <a:lnTo>
                    <a:pt x="815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317329" y="505367"/>
            <a:ext cx="636556" cy="273742"/>
            <a:chOff x="1317329" y="505367"/>
            <a:chExt cx="636556" cy="273742"/>
          </a:xfrm>
        </p:grpSpPr>
        <p:sp>
          <p:nvSpPr>
            <p:cNvPr id="85" name="Freeform 84"/>
            <p:cNvSpPr/>
            <p:nvPr/>
          </p:nvSpPr>
          <p:spPr>
            <a:xfrm>
              <a:off x="1317329" y="554097"/>
              <a:ext cx="149231" cy="225012"/>
            </a:xfrm>
            <a:custGeom>
              <a:avLst/>
              <a:gdLst/>
              <a:ahLst/>
              <a:cxnLst/>
              <a:rect l="0" t="0" r="0" b="0"/>
              <a:pathLst>
                <a:path w="149231" h="225012">
                  <a:moveTo>
                    <a:pt x="104018" y="24970"/>
                  </a:moveTo>
                  <a:lnTo>
                    <a:pt x="115196" y="13791"/>
                  </a:lnTo>
                  <a:lnTo>
                    <a:pt x="113810" y="9329"/>
                  </a:lnTo>
                  <a:lnTo>
                    <a:pt x="99791" y="1251"/>
                  </a:lnTo>
                  <a:lnTo>
                    <a:pt x="81082" y="0"/>
                  </a:lnTo>
                  <a:lnTo>
                    <a:pt x="61069" y="4514"/>
                  </a:lnTo>
                  <a:lnTo>
                    <a:pt x="9151" y="32992"/>
                  </a:lnTo>
                  <a:lnTo>
                    <a:pt x="3339" y="42016"/>
                  </a:lnTo>
                  <a:lnTo>
                    <a:pt x="0" y="64522"/>
                  </a:lnTo>
                  <a:lnTo>
                    <a:pt x="3087" y="73564"/>
                  </a:lnTo>
                  <a:lnTo>
                    <a:pt x="15876" y="86732"/>
                  </a:lnTo>
                  <a:lnTo>
                    <a:pt x="73013" y="112276"/>
                  </a:lnTo>
                  <a:lnTo>
                    <a:pt x="122032" y="141651"/>
                  </a:lnTo>
                  <a:lnTo>
                    <a:pt x="136590" y="156377"/>
                  </a:lnTo>
                  <a:lnTo>
                    <a:pt x="146960" y="174620"/>
                  </a:lnTo>
                  <a:lnTo>
                    <a:pt x="149230" y="194426"/>
                  </a:lnTo>
                  <a:lnTo>
                    <a:pt x="148197" y="204621"/>
                  </a:lnTo>
                  <a:lnTo>
                    <a:pt x="142829" y="211418"/>
                  </a:lnTo>
                  <a:lnTo>
                    <a:pt x="124387" y="218970"/>
                  </a:lnTo>
                  <a:lnTo>
                    <a:pt x="72432" y="225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394224" y="505367"/>
              <a:ext cx="16595" cy="273742"/>
            </a:xfrm>
            <a:custGeom>
              <a:avLst/>
              <a:gdLst/>
              <a:ahLst/>
              <a:cxnLst/>
              <a:rect l="0" t="0" r="0" b="0"/>
              <a:pathLst>
                <a:path w="16595" h="273742">
                  <a:moveTo>
                    <a:pt x="6066" y="0"/>
                  </a:moveTo>
                  <a:lnTo>
                    <a:pt x="0" y="42028"/>
                  </a:lnTo>
                  <a:lnTo>
                    <a:pt x="4521" y="103535"/>
                  </a:lnTo>
                  <a:lnTo>
                    <a:pt x="11350" y="155502"/>
                  </a:lnTo>
                  <a:lnTo>
                    <a:pt x="15558" y="207968"/>
                  </a:lnTo>
                  <a:lnTo>
                    <a:pt x="16390" y="254033"/>
                  </a:lnTo>
                  <a:lnTo>
                    <a:pt x="1659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26632" y="573478"/>
              <a:ext cx="112795" cy="205631"/>
            </a:xfrm>
            <a:custGeom>
              <a:avLst/>
              <a:gdLst/>
              <a:ahLst/>
              <a:cxnLst/>
              <a:rect l="0" t="0" r="0" b="0"/>
              <a:pathLst>
                <a:path w="112795" h="205631">
                  <a:moveTo>
                    <a:pt x="0" y="5589"/>
                  </a:moveTo>
                  <a:lnTo>
                    <a:pt x="16767" y="0"/>
                  </a:lnTo>
                  <a:lnTo>
                    <a:pt x="34358" y="375"/>
                  </a:lnTo>
                  <a:lnTo>
                    <a:pt x="52705" y="5611"/>
                  </a:lnTo>
                  <a:lnTo>
                    <a:pt x="68658" y="15737"/>
                  </a:lnTo>
                  <a:lnTo>
                    <a:pt x="80427" y="31156"/>
                  </a:lnTo>
                  <a:lnTo>
                    <a:pt x="85204" y="40181"/>
                  </a:lnTo>
                  <a:lnTo>
                    <a:pt x="86048" y="48538"/>
                  </a:lnTo>
                  <a:lnTo>
                    <a:pt x="80747" y="64062"/>
                  </a:lnTo>
                  <a:lnTo>
                    <a:pt x="67473" y="75640"/>
                  </a:lnTo>
                  <a:lnTo>
                    <a:pt x="59020" y="80366"/>
                  </a:lnTo>
                  <a:lnTo>
                    <a:pt x="56894" y="84686"/>
                  </a:lnTo>
                  <a:lnTo>
                    <a:pt x="58986" y="88736"/>
                  </a:lnTo>
                  <a:lnTo>
                    <a:pt x="94638" y="116797"/>
                  </a:lnTo>
                  <a:lnTo>
                    <a:pt x="105622" y="134564"/>
                  </a:lnTo>
                  <a:lnTo>
                    <a:pt x="112794" y="169886"/>
                  </a:lnTo>
                  <a:lnTo>
                    <a:pt x="110291" y="179461"/>
                  </a:lnTo>
                  <a:lnTo>
                    <a:pt x="105112" y="187014"/>
                  </a:lnTo>
                  <a:lnTo>
                    <a:pt x="98151" y="193220"/>
                  </a:lnTo>
                  <a:lnTo>
                    <a:pt x="77938" y="200114"/>
                  </a:lnTo>
                  <a:lnTo>
                    <a:pt x="21057" y="205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97676" y="610652"/>
              <a:ext cx="74511" cy="141719"/>
            </a:xfrm>
            <a:custGeom>
              <a:avLst/>
              <a:gdLst/>
              <a:ahLst/>
              <a:cxnLst/>
              <a:rect l="0" t="0" r="0" b="0"/>
              <a:pathLst>
                <a:path w="74511" h="141719">
                  <a:moveTo>
                    <a:pt x="50054" y="0"/>
                  </a:moveTo>
                  <a:lnTo>
                    <a:pt x="20746" y="34898"/>
                  </a:lnTo>
                  <a:lnTo>
                    <a:pt x="6145" y="64153"/>
                  </a:lnTo>
                  <a:lnTo>
                    <a:pt x="0" y="100637"/>
                  </a:lnTo>
                  <a:lnTo>
                    <a:pt x="3768" y="135494"/>
                  </a:lnTo>
                  <a:lnTo>
                    <a:pt x="7498" y="140632"/>
                  </a:lnTo>
                  <a:lnTo>
                    <a:pt x="12325" y="141718"/>
                  </a:lnTo>
                  <a:lnTo>
                    <a:pt x="17882" y="140102"/>
                  </a:lnTo>
                  <a:lnTo>
                    <a:pt x="43613" y="120698"/>
                  </a:lnTo>
                  <a:lnTo>
                    <a:pt x="57330" y="107846"/>
                  </a:lnTo>
                  <a:lnTo>
                    <a:pt x="72617" y="76278"/>
                  </a:lnTo>
                  <a:lnTo>
                    <a:pt x="74510" y="53789"/>
                  </a:lnTo>
                  <a:lnTo>
                    <a:pt x="68999" y="24516"/>
                  </a:lnTo>
                  <a:lnTo>
                    <a:pt x="605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17902" y="579067"/>
              <a:ext cx="135983" cy="175639"/>
            </a:xfrm>
            <a:custGeom>
              <a:avLst/>
              <a:gdLst/>
              <a:ahLst/>
              <a:cxnLst/>
              <a:rect l="0" t="0" r="0" b="0"/>
              <a:pathLst>
                <a:path w="135983" h="175639">
                  <a:moveTo>
                    <a:pt x="45642" y="0"/>
                  </a:moveTo>
                  <a:lnTo>
                    <a:pt x="10895" y="55045"/>
                  </a:lnTo>
                  <a:lnTo>
                    <a:pt x="1733" y="79836"/>
                  </a:lnTo>
                  <a:lnTo>
                    <a:pt x="0" y="103333"/>
                  </a:lnTo>
                  <a:lnTo>
                    <a:pt x="8420" y="147013"/>
                  </a:lnTo>
                  <a:lnTo>
                    <a:pt x="13808" y="155331"/>
                  </a:lnTo>
                  <a:lnTo>
                    <a:pt x="29154" y="167692"/>
                  </a:lnTo>
                  <a:lnTo>
                    <a:pt x="63113" y="175638"/>
                  </a:lnTo>
                  <a:lnTo>
                    <a:pt x="86162" y="171258"/>
                  </a:lnTo>
                  <a:lnTo>
                    <a:pt x="106934" y="160343"/>
                  </a:lnTo>
                  <a:lnTo>
                    <a:pt x="123966" y="143793"/>
                  </a:lnTo>
                  <a:lnTo>
                    <a:pt x="133095" y="121620"/>
                  </a:lnTo>
                  <a:lnTo>
                    <a:pt x="135982" y="97337"/>
                  </a:lnTo>
                  <a:lnTo>
                    <a:pt x="133366" y="74846"/>
                  </a:lnTo>
                  <a:lnTo>
                    <a:pt x="119727" y="42454"/>
                  </a:lnTo>
                  <a:lnTo>
                    <a:pt x="104305" y="27447"/>
                  </a:lnTo>
                  <a:lnTo>
                    <a:pt x="7722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368911" y="5032621"/>
            <a:ext cx="997357" cy="621183"/>
            <a:chOff x="2368911" y="5032621"/>
            <a:chExt cx="997357" cy="621183"/>
          </a:xfrm>
        </p:grpSpPr>
        <p:sp>
          <p:nvSpPr>
            <p:cNvPr id="91" name="Freeform 90"/>
            <p:cNvSpPr/>
            <p:nvPr/>
          </p:nvSpPr>
          <p:spPr>
            <a:xfrm>
              <a:off x="2368911" y="5129941"/>
              <a:ext cx="189515" cy="218537"/>
            </a:xfrm>
            <a:custGeom>
              <a:avLst/>
              <a:gdLst/>
              <a:ahLst/>
              <a:cxnLst/>
              <a:rect l="0" t="0" r="0" b="0"/>
              <a:pathLst>
                <a:path w="189515" h="218537">
                  <a:moveTo>
                    <a:pt x="0" y="218536"/>
                  </a:moveTo>
                  <a:lnTo>
                    <a:pt x="14655" y="159919"/>
                  </a:lnTo>
                  <a:lnTo>
                    <a:pt x="31667" y="103322"/>
                  </a:lnTo>
                  <a:lnTo>
                    <a:pt x="49144" y="50159"/>
                  </a:lnTo>
                  <a:lnTo>
                    <a:pt x="60835" y="19687"/>
                  </a:lnTo>
                  <a:lnTo>
                    <a:pt x="72272" y="3037"/>
                  </a:lnTo>
                  <a:lnTo>
                    <a:pt x="78597" y="0"/>
                  </a:lnTo>
                  <a:lnTo>
                    <a:pt x="85153" y="316"/>
                  </a:lnTo>
                  <a:lnTo>
                    <a:pt x="91864" y="2865"/>
                  </a:lnTo>
                  <a:lnTo>
                    <a:pt x="102440" y="15058"/>
                  </a:lnTo>
                  <a:lnTo>
                    <a:pt x="126093" y="71759"/>
                  </a:lnTo>
                  <a:lnTo>
                    <a:pt x="147378" y="134362"/>
                  </a:lnTo>
                  <a:lnTo>
                    <a:pt x="176788" y="194364"/>
                  </a:lnTo>
                  <a:lnTo>
                    <a:pt x="189514" y="218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32082" y="523266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33666" y="5205917"/>
              <a:ext cx="137004" cy="277760"/>
            </a:xfrm>
            <a:custGeom>
              <a:avLst/>
              <a:gdLst/>
              <a:ahLst/>
              <a:cxnLst/>
              <a:rect l="0" t="0" r="0" b="0"/>
              <a:pathLst>
                <a:path w="137004" h="277760">
                  <a:moveTo>
                    <a:pt x="8987" y="89917"/>
                  </a:moveTo>
                  <a:lnTo>
                    <a:pt x="1751" y="117473"/>
                  </a:lnTo>
                  <a:lnTo>
                    <a:pt x="2228" y="176815"/>
                  </a:lnTo>
                  <a:lnTo>
                    <a:pt x="13241" y="233684"/>
                  </a:lnTo>
                  <a:lnTo>
                    <a:pt x="18276" y="277759"/>
                  </a:lnTo>
                  <a:lnTo>
                    <a:pt x="18964" y="270108"/>
                  </a:lnTo>
                  <a:lnTo>
                    <a:pt x="7990" y="214107"/>
                  </a:lnTo>
                  <a:lnTo>
                    <a:pt x="341" y="154093"/>
                  </a:lnTo>
                  <a:lnTo>
                    <a:pt x="0" y="95488"/>
                  </a:lnTo>
                  <a:lnTo>
                    <a:pt x="13161" y="38008"/>
                  </a:lnTo>
                  <a:lnTo>
                    <a:pt x="28811" y="11495"/>
                  </a:lnTo>
                  <a:lnTo>
                    <a:pt x="37411" y="6050"/>
                  </a:lnTo>
                  <a:lnTo>
                    <a:pt x="59444" y="0"/>
                  </a:lnTo>
                  <a:lnTo>
                    <a:pt x="81715" y="3551"/>
                  </a:lnTo>
                  <a:lnTo>
                    <a:pt x="102142" y="14097"/>
                  </a:lnTo>
                  <a:lnTo>
                    <a:pt x="119019" y="30483"/>
                  </a:lnTo>
                  <a:lnTo>
                    <a:pt x="136085" y="59439"/>
                  </a:lnTo>
                  <a:lnTo>
                    <a:pt x="137003" y="69598"/>
                  </a:lnTo>
                  <a:lnTo>
                    <a:pt x="131783" y="90245"/>
                  </a:lnTo>
                  <a:lnTo>
                    <a:pt x="118545" y="104880"/>
                  </a:lnTo>
                  <a:lnTo>
                    <a:pt x="72157" y="132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29002" y="5169492"/>
              <a:ext cx="131162" cy="117722"/>
            </a:xfrm>
            <a:custGeom>
              <a:avLst/>
              <a:gdLst/>
              <a:ahLst/>
              <a:cxnLst/>
              <a:rect l="0" t="0" r="0" b="0"/>
              <a:pathLst>
                <a:path w="131162" h="117722">
                  <a:moveTo>
                    <a:pt x="87391" y="21057"/>
                  </a:moveTo>
                  <a:lnTo>
                    <a:pt x="70624" y="15468"/>
                  </a:lnTo>
                  <a:lnTo>
                    <a:pt x="53033" y="15843"/>
                  </a:lnTo>
                  <a:lnTo>
                    <a:pt x="34686" y="21079"/>
                  </a:lnTo>
                  <a:lnTo>
                    <a:pt x="18733" y="31206"/>
                  </a:lnTo>
                  <a:lnTo>
                    <a:pt x="6964" y="46624"/>
                  </a:lnTo>
                  <a:lnTo>
                    <a:pt x="2187" y="55649"/>
                  </a:lnTo>
                  <a:lnTo>
                    <a:pt x="0" y="78155"/>
                  </a:lnTo>
                  <a:lnTo>
                    <a:pt x="1054" y="90708"/>
                  </a:lnTo>
                  <a:lnTo>
                    <a:pt x="5267" y="100246"/>
                  </a:lnTo>
                  <a:lnTo>
                    <a:pt x="19306" y="113964"/>
                  </a:lnTo>
                  <a:lnTo>
                    <a:pt x="40364" y="117721"/>
                  </a:lnTo>
                  <a:lnTo>
                    <a:pt x="86421" y="110601"/>
                  </a:lnTo>
                  <a:lnTo>
                    <a:pt x="104898" y="98289"/>
                  </a:lnTo>
                  <a:lnTo>
                    <a:pt x="119739" y="79949"/>
                  </a:lnTo>
                  <a:lnTo>
                    <a:pt x="130234" y="56200"/>
                  </a:lnTo>
                  <a:lnTo>
                    <a:pt x="131161" y="45655"/>
                  </a:lnTo>
                  <a:lnTo>
                    <a:pt x="125952" y="27700"/>
                  </a:lnTo>
                  <a:lnTo>
                    <a:pt x="115838" y="15041"/>
                  </a:lnTo>
                  <a:lnTo>
                    <a:pt x="979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017553" y="5074735"/>
              <a:ext cx="14655" cy="242157"/>
            </a:xfrm>
            <a:custGeom>
              <a:avLst/>
              <a:gdLst/>
              <a:ahLst/>
              <a:cxnLst/>
              <a:rect l="0" t="0" r="0" b="0"/>
              <a:pathLst>
                <a:path w="14655" h="242157">
                  <a:moveTo>
                    <a:pt x="14654" y="0"/>
                  </a:moveTo>
                  <a:lnTo>
                    <a:pt x="0" y="49552"/>
                  </a:lnTo>
                  <a:lnTo>
                    <a:pt x="2097" y="102552"/>
                  </a:lnTo>
                  <a:lnTo>
                    <a:pt x="3725" y="158082"/>
                  </a:lnTo>
                  <a:lnTo>
                    <a:pt x="4046" y="214110"/>
                  </a:lnTo>
                  <a:lnTo>
                    <a:pt x="7210" y="229691"/>
                  </a:lnTo>
                  <a:lnTo>
                    <a:pt x="1465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151313" y="5032621"/>
              <a:ext cx="17765" cy="273742"/>
            </a:xfrm>
            <a:custGeom>
              <a:avLst/>
              <a:gdLst/>
              <a:ahLst/>
              <a:cxnLst/>
              <a:rect l="0" t="0" r="0" b="0"/>
              <a:pathLst>
                <a:path w="17765" h="273742">
                  <a:moveTo>
                    <a:pt x="7236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11490" y="149357"/>
                  </a:lnTo>
                  <a:lnTo>
                    <a:pt x="15905" y="198152"/>
                  </a:lnTo>
                  <a:lnTo>
                    <a:pt x="17519" y="260552"/>
                  </a:lnTo>
                  <a:lnTo>
                    <a:pt x="1776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57380" y="5158963"/>
              <a:ext cx="108888" cy="147812"/>
            </a:xfrm>
            <a:custGeom>
              <a:avLst/>
              <a:gdLst/>
              <a:ahLst/>
              <a:cxnLst/>
              <a:rect l="0" t="0" r="0" b="0"/>
              <a:pathLst>
                <a:path w="108888" h="147812">
                  <a:moveTo>
                    <a:pt x="59096" y="0"/>
                  </a:moveTo>
                  <a:lnTo>
                    <a:pt x="35050" y="9576"/>
                  </a:lnTo>
                  <a:lnTo>
                    <a:pt x="20723" y="20244"/>
                  </a:lnTo>
                  <a:lnTo>
                    <a:pt x="9676" y="39023"/>
                  </a:lnTo>
                  <a:lnTo>
                    <a:pt x="0" y="75903"/>
                  </a:lnTo>
                  <a:lnTo>
                    <a:pt x="76" y="101586"/>
                  </a:lnTo>
                  <a:lnTo>
                    <a:pt x="7909" y="124698"/>
                  </a:lnTo>
                  <a:lnTo>
                    <a:pt x="22308" y="140429"/>
                  </a:lnTo>
                  <a:lnTo>
                    <a:pt x="31061" y="146262"/>
                  </a:lnTo>
                  <a:lnTo>
                    <a:pt x="40406" y="147811"/>
                  </a:lnTo>
                  <a:lnTo>
                    <a:pt x="60148" y="143293"/>
                  </a:lnTo>
                  <a:lnTo>
                    <a:pt x="85404" y="127596"/>
                  </a:lnTo>
                  <a:lnTo>
                    <a:pt x="97305" y="111692"/>
                  </a:lnTo>
                  <a:lnTo>
                    <a:pt x="105324" y="91755"/>
                  </a:lnTo>
                  <a:lnTo>
                    <a:pt x="108887" y="67297"/>
                  </a:lnTo>
                  <a:lnTo>
                    <a:pt x="104233" y="47068"/>
                  </a:lnTo>
                  <a:lnTo>
                    <a:pt x="9068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47937" y="5432704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63751" y="5425103"/>
              <a:ext cx="90832" cy="228701"/>
            </a:xfrm>
            <a:custGeom>
              <a:avLst/>
              <a:gdLst/>
              <a:ahLst/>
              <a:cxnLst/>
              <a:rect l="0" t="0" r="0" b="0"/>
              <a:pathLst>
                <a:path w="90832" h="228701">
                  <a:moveTo>
                    <a:pt x="0" y="18130"/>
                  </a:moveTo>
                  <a:lnTo>
                    <a:pt x="11178" y="6951"/>
                  </a:lnTo>
                  <a:lnTo>
                    <a:pt x="29145" y="1463"/>
                  </a:lnTo>
                  <a:lnTo>
                    <a:pt x="40487" y="0"/>
                  </a:lnTo>
                  <a:lnTo>
                    <a:pt x="59328" y="4613"/>
                  </a:lnTo>
                  <a:lnTo>
                    <a:pt x="67628" y="9119"/>
                  </a:lnTo>
                  <a:lnTo>
                    <a:pt x="70822" y="15632"/>
                  </a:lnTo>
                  <a:lnTo>
                    <a:pt x="70611" y="23483"/>
                  </a:lnTo>
                  <a:lnTo>
                    <a:pt x="68131" y="32227"/>
                  </a:lnTo>
                  <a:lnTo>
                    <a:pt x="56017" y="48182"/>
                  </a:lnTo>
                  <a:lnTo>
                    <a:pt x="47873" y="55712"/>
                  </a:lnTo>
                  <a:lnTo>
                    <a:pt x="44783" y="63072"/>
                  </a:lnTo>
                  <a:lnTo>
                    <a:pt x="45063" y="70318"/>
                  </a:lnTo>
                  <a:lnTo>
                    <a:pt x="51614" y="84609"/>
                  </a:lnTo>
                  <a:lnTo>
                    <a:pt x="85924" y="130416"/>
                  </a:lnTo>
                  <a:lnTo>
                    <a:pt x="90831" y="157722"/>
                  </a:lnTo>
                  <a:lnTo>
                    <a:pt x="86773" y="179997"/>
                  </a:lnTo>
                  <a:lnTo>
                    <a:pt x="76000" y="197696"/>
                  </a:lnTo>
                  <a:lnTo>
                    <a:pt x="42114" y="228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127171" y="5043150"/>
            <a:ext cx="1295006" cy="315856"/>
            <a:chOff x="4127171" y="5043150"/>
            <a:chExt cx="1295006" cy="315856"/>
          </a:xfrm>
        </p:grpSpPr>
        <p:sp>
          <p:nvSpPr>
            <p:cNvPr id="101" name="Freeform 100"/>
            <p:cNvSpPr/>
            <p:nvPr/>
          </p:nvSpPr>
          <p:spPr>
            <a:xfrm>
              <a:off x="4258452" y="5116850"/>
              <a:ext cx="26647" cy="242156"/>
            </a:xfrm>
            <a:custGeom>
              <a:avLst/>
              <a:gdLst/>
              <a:ahLst/>
              <a:cxnLst/>
              <a:rect l="0" t="0" r="0" b="0"/>
              <a:pathLst>
                <a:path w="26647" h="242156">
                  <a:moveTo>
                    <a:pt x="5589" y="0"/>
                  </a:moveTo>
                  <a:lnTo>
                    <a:pt x="0" y="16767"/>
                  </a:lnTo>
                  <a:lnTo>
                    <a:pt x="3272" y="69515"/>
                  </a:lnTo>
                  <a:lnTo>
                    <a:pt x="8251" y="126208"/>
                  </a:lnTo>
                  <a:lnTo>
                    <a:pt x="22317" y="189278"/>
                  </a:lnTo>
                  <a:lnTo>
                    <a:pt x="2664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127171" y="5066781"/>
              <a:ext cx="308616" cy="290687"/>
            </a:xfrm>
            <a:custGeom>
              <a:avLst/>
              <a:gdLst/>
              <a:ahLst/>
              <a:cxnLst/>
              <a:rect l="0" t="0" r="0" b="0"/>
              <a:pathLst>
                <a:path w="308616" h="290687">
                  <a:moveTo>
                    <a:pt x="0" y="71125"/>
                  </a:moveTo>
                  <a:lnTo>
                    <a:pt x="5589" y="54358"/>
                  </a:lnTo>
                  <a:lnTo>
                    <a:pt x="17692" y="43006"/>
                  </a:lnTo>
                  <a:lnTo>
                    <a:pt x="80567" y="10454"/>
                  </a:lnTo>
                  <a:lnTo>
                    <a:pt x="139656" y="0"/>
                  </a:lnTo>
                  <a:lnTo>
                    <a:pt x="176690" y="3778"/>
                  </a:lnTo>
                  <a:lnTo>
                    <a:pt x="185644" y="8680"/>
                  </a:lnTo>
                  <a:lnTo>
                    <a:pt x="198711" y="23485"/>
                  </a:lnTo>
                  <a:lnTo>
                    <a:pt x="201494" y="32346"/>
                  </a:lnTo>
                  <a:lnTo>
                    <a:pt x="201467" y="51550"/>
                  </a:lnTo>
                  <a:lnTo>
                    <a:pt x="194436" y="68665"/>
                  </a:lnTo>
                  <a:lnTo>
                    <a:pt x="170858" y="98715"/>
                  </a:lnTo>
                  <a:lnTo>
                    <a:pt x="171227" y="104726"/>
                  </a:lnTo>
                  <a:lnTo>
                    <a:pt x="176152" y="109904"/>
                  </a:lnTo>
                  <a:lnTo>
                    <a:pt x="232302" y="134003"/>
                  </a:lnTo>
                  <a:lnTo>
                    <a:pt x="251814" y="142355"/>
                  </a:lnTo>
                  <a:lnTo>
                    <a:pt x="275952" y="161381"/>
                  </a:lnTo>
                  <a:lnTo>
                    <a:pt x="296753" y="188725"/>
                  </a:lnTo>
                  <a:lnTo>
                    <a:pt x="306585" y="208790"/>
                  </a:lnTo>
                  <a:lnTo>
                    <a:pt x="308615" y="232525"/>
                  </a:lnTo>
                  <a:lnTo>
                    <a:pt x="307519" y="245406"/>
                  </a:lnTo>
                  <a:lnTo>
                    <a:pt x="296942" y="265957"/>
                  </a:lnTo>
                  <a:lnTo>
                    <a:pt x="289208" y="274712"/>
                  </a:lnTo>
                  <a:lnTo>
                    <a:pt x="268137" y="284441"/>
                  </a:lnTo>
                  <a:lnTo>
                    <a:pt x="210892" y="290686"/>
                  </a:lnTo>
                  <a:lnTo>
                    <a:pt x="157927" y="281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508938" y="5208271"/>
              <a:ext cx="197301" cy="140207"/>
            </a:xfrm>
            <a:custGeom>
              <a:avLst/>
              <a:gdLst/>
              <a:ahLst/>
              <a:cxnLst/>
              <a:rect l="0" t="0" r="0" b="0"/>
              <a:pathLst>
                <a:path w="197301" h="140207">
                  <a:moveTo>
                    <a:pt x="123600" y="55977"/>
                  </a:moveTo>
                  <a:lnTo>
                    <a:pt x="129190" y="39210"/>
                  </a:lnTo>
                  <a:lnTo>
                    <a:pt x="128496" y="31931"/>
                  </a:lnTo>
                  <a:lnTo>
                    <a:pt x="121487" y="17604"/>
                  </a:lnTo>
                  <a:lnTo>
                    <a:pt x="107453" y="6557"/>
                  </a:lnTo>
                  <a:lnTo>
                    <a:pt x="98798" y="1974"/>
                  </a:lnTo>
                  <a:lnTo>
                    <a:pt x="79822" y="0"/>
                  </a:lnTo>
                  <a:lnTo>
                    <a:pt x="60860" y="4193"/>
                  </a:lnTo>
                  <a:lnTo>
                    <a:pt x="29622" y="25948"/>
                  </a:lnTo>
                  <a:lnTo>
                    <a:pt x="16322" y="40291"/>
                  </a:lnTo>
                  <a:lnTo>
                    <a:pt x="6511" y="58364"/>
                  </a:lnTo>
                  <a:lnTo>
                    <a:pt x="0" y="93859"/>
                  </a:lnTo>
                  <a:lnTo>
                    <a:pt x="2595" y="104629"/>
                  </a:lnTo>
                  <a:lnTo>
                    <a:pt x="14838" y="122834"/>
                  </a:lnTo>
                  <a:lnTo>
                    <a:pt x="23017" y="127454"/>
                  </a:lnTo>
                  <a:lnTo>
                    <a:pt x="41462" y="129469"/>
                  </a:lnTo>
                  <a:lnTo>
                    <a:pt x="71577" y="124026"/>
                  </a:lnTo>
                  <a:lnTo>
                    <a:pt x="79560" y="118891"/>
                  </a:lnTo>
                  <a:lnTo>
                    <a:pt x="91549" y="103826"/>
                  </a:lnTo>
                  <a:lnTo>
                    <a:pt x="116233" y="45028"/>
                  </a:lnTo>
                  <a:lnTo>
                    <a:pt x="119858" y="41659"/>
                  </a:lnTo>
                  <a:lnTo>
                    <a:pt x="123445" y="42922"/>
                  </a:lnTo>
                  <a:lnTo>
                    <a:pt x="130550" y="53684"/>
                  </a:lnTo>
                  <a:lnTo>
                    <a:pt x="160076" y="108173"/>
                  </a:lnTo>
                  <a:lnTo>
                    <a:pt x="178992" y="129674"/>
                  </a:lnTo>
                  <a:lnTo>
                    <a:pt x="197300" y="140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42763" y="5043150"/>
              <a:ext cx="26647" cy="263213"/>
            </a:xfrm>
            <a:custGeom>
              <a:avLst/>
              <a:gdLst/>
              <a:ahLst/>
              <a:cxnLst/>
              <a:rect l="0" t="0" r="0" b="0"/>
              <a:pathLst>
                <a:path w="26647" h="263213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30196"/>
                  </a:lnTo>
                  <a:lnTo>
                    <a:pt x="16251" y="192137"/>
                  </a:lnTo>
                  <a:lnTo>
                    <a:pt x="24246" y="237474"/>
                  </a:lnTo>
                  <a:lnTo>
                    <a:pt x="2664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653596" y="5106321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10529"/>
                  </a:moveTo>
                  <a:lnTo>
                    <a:pt x="172745" y="16118"/>
                  </a:lnTo>
                  <a:lnTo>
                    <a:pt x="152034" y="12623"/>
                  </a:lnTo>
                  <a:lnTo>
                    <a:pt x="114067" y="3740"/>
                  </a:lnTo>
                  <a:lnTo>
                    <a:pt x="76301" y="4227"/>
                  </a:lnTo>
                  <a:lnTo>
                    <a:pt x="53798" y="65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864165" y="5170217"/>
              <a:ext cx="168457" cy="125618"/>
            </a:xfrm>
            <a:custGeom>
              <a:avLst/>
              <a:gdLst/>
              <a:ahLst/>
              <a:cxnLst/>
              <a:rect l="0" t="0" r="0" b="0"/>
              <a:pathLst>
                <a:path w="168457" h="125618">
                  <a:moveTo>
                    <a:pt x="0" y="30860"/>
                  </a:moveTo>
                  <a:lnTo>
                    <a:pt x="3120" y="73552"/>
                  </a:lnTo>
                  <a:lnTo>
                    <a:pt x="5590" y="83888"/>
                  </a:lnTo>
                  <a:lnTo>
                    <a:pt x="7236" y="86099"/>
                  </a:lnTo>
                  <a:lnTo>
                    <a:pt x="24909" y="24669"/>
                  </a:lnTo>
                  <a:lnTo>
                    <a:pt x="30644" y="16204"/>
                  </a:lnTo>
                  <a:lnTo>
                    <a:pt x="36807" y="14071"/>
                  </a:lnTo>
                  <a:lnTo>
                    <a:pt x="43255" y="16158"/>
                  </a:lnTo>
                  <a:lnTo>
                    <a:pt x="49894" y="21059"/>
                  </a:lnTo>
                  <a:lnTo>
                    <a:pt x="60390" y="35863"/>
                  </a:lnTo>
                  <a:lnTo>
                    <a:pt x="64827" y="44724"/>
                  </a:lnTo>
                  <a:lnTo>
                    <a:pt x="67785" y="45952"/>
                  </a:lnTo>
                  <a:lnTo>
                    <a:pt x="69757" y="42091"/>
                  </a:lnTo>
                  <a:lnTo>
                    <a:pt x="78510" y="7862"/>
                  </a:lnTo>
                  <a:lnTo>
                    <a:pt x="83926" y="2660"/>
                  </a:lnTo>
                  <a:lnTo>
                    <a:pt x="91046" y="362"/>
                  </a:lnTo>
                  <a:lnTo>
                    <a:pt x="99302" y="0"/>
                  </a:lnTo>
                  <a:lnTo>
                    <a:pt x="114714" y="5836"/>
                  </a:lnTo>
                  <a:lnTo>
                    <a:pt x="122100" y="10668"/>
                  </a:lnTo>
                  <a:lnTo>
                    <a:pt x="133426" y="25396"/>
                  </a:lnTo>
                  <a:lnTo>
                    <a:pt x="160031" y="74811"/>
                  </a:lnTo>
                  <a:lnTo>
                    <a:pt x="168456" y="125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77588" y="5168943"/>
              <a:ext cx="155076" cy="150806"/>
            </a:xfrm>
            <a:custGeom>
              <a:avLst/>
              <a:gdLst/>
              <a:ahLst/>
              <a:cxnLst/>
              <a:rect l="0" t="0" r="0" b="0"/>
              <a:pathLst>
                <a:path w="155076" h="150806">
                  <a:moveTo>
                    <a:pt x="112961" y="21606"/>
                  </a:moveTo>
                  <a:lnTo>
                    <a:pt x="101783" y="4838"/>
                  </a:lnTo>
                  <a:lnTo>
                    <a:pt x="94980" y="1069"/>
                  </a:lnTo>
                  <a:lnTo>
                    <a:pt x="78063" y="0"/>
                  </a:lnTo>
                  <a:lnTo>
                    <a:pt x="48808" y="5976"/>
                  </a:lnTo>
                  <a:lnTo>
                    <a:pt x="31416" y="18169"/>
                  </a:lnTo>
                  <a:lnTo>
                    <a:pt x="17057" y="36456"/>
                  </a:lnTo>
                  <a:lnTo>
                    <a:pt x="3566" y="73059"/>
                  </a:lnTo>
                  <a:lnTo>
                    <a:pt x="0" y="99846"/>
                  </a:lnTo>
                  <a:lnTo>
                    <a:pt x="4655" y="121110"/>
                  </a:lnTo>
                  <a:lnTo>
                    <a:pt x="9171" y="130056"/>
                  </a:lnTo>
                  <a:lnTo>
                    <a:pt x="23548" y="143115"/>
                  </a:lnTo>
                  <a:lnTo>
                    <a:pt x="32295" y="148236"/>
                  </a:lnTo>
                  <a:lnTo>
                    <a:pt x="51373" y="150805"/>
                  </a:lnTo>
                  <a:lnTo>
                    <a:pt x="61374" y="149853"/>
                  </a:lnTo>
                  <a:lnTo>
                    <a:pt x="69211" y="145708"/>
                  </a:lnTo>
                  <a:lnTo>
                    <a:pt x="81038" y="131745"/>
                  </a:lnTo>
                  <a:lnTo>
                    <a:pt x="88685" y="98563"/>
                  </a:lnTo>
                  <a:lnTo>
                    <a:pt x="90950" y="59096"/>
                  </a:lnTo>
                  <a:lnTo>
                    <a:pt x="93608" y="52449"/>
                  </a:lnTo>
                  <a:lnTo>
                    <a:pt x="97719" y="50357"/>
                  </a:lnTo>
                  <a:lnTo>
                    <a:pt x="102800" y="51301"/>
                  </a:lnTo>
                  <a:lnTo>
                    <a:pt x="107357" y="55441"/>
                  </a:lnTo>
                  <a:lnTo>
                    <a:pt x="123075" y="87301"/>
                  </a:lnTo>
                  <a:lnTo>
                    <a:pt x="131494" y="105786"/>
                  </a:lnTo>
                  <a:lnTo>
                    <a:pt x="155075" y="137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79716" y="5158267"/>
              <a:ext cx="142461" cy="137568"/>
            </a:xfrm>
            <a:custGeom>
              <a:avLst/>
              <a:gdLst/>
              <a:ahLst/>
              <a:cxnLst/>
              <a:rect l="0" t="0" r="0" b="0"/>
              <a:pathLst>
                <a:path w="142461" h="137568">
                  <a:moveTo>
                    <a:pt x="5590" y="42810"/>
                  </a:moveTo>
                  <a:lnTo>
                    <a:pt x="0" y="59578"/>
                  </a:lnTo>
                  <a:lnTo>
                    <a:pt x="376" y="77169"/>
                  </a:lnTo>
                  <a:lnTo>
                    <a:pt x="4903" y="126450"/>
                  </a:lnTo>
                  <a:lnTo>
                    <a:pt x="5284" y="118198"/>
                  </a:lnTo>
                  <a:lnTo>
                    <a:pt x="633" y="75942"/>
                  </a:lnTo>
                  <a:lnTo>
                    <a:pt x="19206" y="21957"/>
                  </a:lnTo>
                  <a:lnTo>
                    <a:pt x="32698" y="7026"/>
                  </a:lnTo>
                  <a:lnTo>
                    <a:pt x="41209" y="1407"/>
                  </a:lnTo>
                  <a:lnTo>
                    <a:pt x="50393" y="0"/>
                  </a:lnTo>
                  <a:lnTo>
                    <a:pt x="69955" y="4676"/>
                  </a:lnTo>
                  <a:lnTo>
                    <a:pt x="102705" y="26742"/>
                  </a:lnTo>
                  <a:lnTo>
                    <a:pt x="123402" y="47928"/>
                  </a:lnTo>
                  <a:lnTo>
                    <a:pt x="133210" y="66142"/>
                  </a:lnTo>
                  <a:lnTo>
                    <a:pt x="141242" y="118903"/>
                  </a:lnTo>
                  <a:lnTo>
                    <a:pt x="142460" y="137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329298" y="4979979"/>
            <a:ext cx="809024" cy="726467"/>
            <a:chOff x="6329298" y="4979979"/>
            <a:chExt cx="809024" cy="726467"/>
          </a:xfrm>
        </p:grpSpPr>
        <p:sp>
          <p:nvSpPr>
            <p:cNvPr id="110" name="Freeform 109"/>
            <p:cNvSpPr/>
            <p:nvPr/>
          </p:nvSpPr>
          <p:spPr>
            <a:xfrm>
              <a:off x="6475026" y="5022093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9878" y="11178"/>
                  </a:lnTo>
                  <a:lnTo>
                    <a:pt x="2927" y="51665"/>
                  </a:lnTo>
                  <a:lnTo>
                    <a:pt x="1748" y="112587"/>
                  </a:lnTo>
                  <a:lnTo>
                    <a:pt x="6237" y="16139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38155" y="4979979"/>
              <a:ext cx="326384" cy="21058"/>
            </a:xfrm>
            <a:custGeom>
              <a:avLst/>
              <a:gdLst/>
              <a:ahLst/>
              <a:cxnLst/>
              <a:rect l="0" t="0" r="0" b="0"/>
              <a:pathLst>
                <a:path w="326384" h="21058">
                  <a:moveTo>
                    <a:pt x="326383" y="0"/>
                  </a:moveTo>
                  <a:lnTo>
                    <a:pt x="283691" y="3119"/>
                  </a:lnTo>
                  <a:lnTo>
                    <a:pt x="230863" y="9065"/>
                  </a:lnTo>
                  <a:lnTo>
                    <a:pt x="181228" y="10095"/>
                  </a:lnTo>
                  <a:lnTo>
                    <a:pt x="129476" y="10400"/>
                  </a:lnTo>
                  <a:lnTo>
                    <a:pt x="77098" y="16080"/>
                  </a:lnTo>
                  <a:lnTo>
                    <a:pt x="20082" y="2007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94232" y="5085264"/>
              <a:ext cx="135576" cy="147459"/>
            </a:xfrm>
            <a:custGeom>
              <a:avLst/>
              <a:gdLst/>
              <a:ahLst/>
              <a:cxnLst/>
              <a:rect l="0" t="0" r="0" b="0"/>
              <a:pathLst>
                <a:path w="135576" h="147459">
                  <a:moveTo>
                    <a:pt x="112421" y="10528"/>
                  </a:moveTo>
                  <a:lnTo>
                    <a:pt x="95653" y="4939"/>
                  </a:lnTo>
                  <a:lnTo>
                    <a:pt x="62869" y="7053"/>
                  </a:lnTo>
                  <a:lnTo>
                    <a:pt x="29108" y="20677"/>
                  </a:lnTo>
                  <a:lnTo>
                    <a:pt x="13782" y="36096"/>
                  </a:lnTo>
                  <a:lnTo>
                    <a:pt x="4241" y="55817"/>
                  </a:lnTo>
                  <a:lnTo>
                    <a:pt x="0" y="80180"/>
                  </a:lnTo>
                  <a:lnTo>
                    <a:pt x="4354" y="103485"/>
                  </a:lnTo>
                  <a:lnTo>
                    <a:pt x="15258" y="124372"/>
                  </a:lnTo>
                  <a:lnTo>
                    <a:pt x="31803" y="141454"/>
                  </a:lnTo>
                  <a:lnTo>
                    <a:pt x="43467" y="145776"/>
                  </a:lnTo>
                  <a:lnTo>
                    <a:pt x="72026" y="147458"/>
                  </a:lnTo>
                  <a:lnTo>
                    <a:pt x="109811" y="136238"/>
                  </a:lnTo>
                  <a:lnTo>
                    <a:pt x="126079" y="118262"/>
                  </a:lnTo>
                  <a:lnTo>
                    <a:pt x="132055" y="106917"/>
                  </a:lnTo>
                  <a:lnTo>
                    <a:pt x="135575" y="81834"/>
                  </a:lnTo>
                  <a:lnTo>
                    <a:pt x="132070" y="56258"/>
                  </a:lnTo>
                  <a:lnTo>
                    <a:pt x="122714" y="33192"/>
                  </a:lnTo>
                  <a:lnTo>
                    <a:pt x="110757" y="17482"/>
                  </a:lnTo>
                  <a:lnTo>
                    <a:pt x="913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801409" y="5085264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20244" y="58617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01409" y="5064207"/>
              <a:ext cx="189514" cy="263213"/>
            </a:xfrm>
            <a:custGeom>
              <a:avLst/>
              <a:gdLst/>
              <a:ahLst/>
              <a:cxnLst/>
              <a:rect l="0" t="0" r="0" b="0"/>
              <a:pathLst>
                <a:path w="189514" h="263213">
                  <a:moveTo>
                    <a:pt x="189513" y="0"/>
                  </a:moveTo>
                  <a:lnTo>
                    <a:pt x="164297" y="19150"/>
                  </a:lnTo>
                  <a:lnTo>
                    <a:pt x="120855" y="73217"/>
                  </a:lnTo>
                  <a:lnTo>
                    <a:pt x="77343" y="127763"/>
                  </a:lnTo>
                  <a:lnTo>
                    <a:pt x="42132" y="190624"/>
                  </a:lnTo>
                  <a:lnTo>
                    <a:pt x="6240" y="25302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29298" y="5289768"/>
              <a:ext cx="187843" cy="248222"/>
            </a:xfrm>
            <a:custGeom>
              <a:avLst/>
              <a:gdLst/>
              <a:ahLst/>
              <a:cxnLst/>
              <a:rect l="0" t="0" r="0" b="0"/>
              <a:pathLst>
                <a:path w="187843" h="248222">
                  <a:moveTo>
                    <a:pt x="187842" y="6066"/>
                  </a:moveTo>
                  <a:lnTo>
                    <a:pt x="148154" y="0"/>
                  </a:lnTo>
                  <a:lnTo>
                    <a:pt x="87815" y="10625"/>
                  </a:lnTo>
                  <a:lnTo>
                    <a:pt x="42651" y="24990"/>
                  </a:lnTo>
                  <a:lnTo>
                    <a:pt x="2591" y="55842"/>
                  </a:lnTo>
                  <a:lnTo>
                    <a:pt x="0" y="62647"/>
                  </a:lnTo>
                  <a:lnTo>
                    <a:pt x="613" y="69523"/>
                  </a:lnTo>
                  <a:lnTo>
                    <a:pt x="3361" y="76447"/>
                  </a:lnTo>
                  <a:lnTo>
                    <a:pt x="15773" y="87259"/>
                  </a:lnTo>
                  <a:lnTo>
                    <a:pt x="52337" y="103733"/>
                  </a:lnTo>
                  <a:lnTo>
                    <a:pt x="106657" y="112186"/>
                  </a:lnTo>
                  <a:lnTo>
                    <a:pt x="135451" y="127716"/>
                  </a:lnTo>
                  <a:lnTo>
                    <a:pt x="151299" y="140461"/>
                  </a:lnTo>
                  <a:lnTo>
                    <a:pt x="159902" y="160164"/>
                  </a:lnTo>
                  <a:lnTo>
                    <a:pt x="162196" y="171969"/>
                  </a:lnTo>
                  <a:lnTo>
                    <a:pt x="158506" y="194444"/>
                  </a:lnTo>
                  <a:lnTo>
                    <a:pt x="154246" y="205351"/>
                  </a:lnTo>
                  <a:lnTo>
                    <a:pt x="140155" y="220589"/>
                  </a:lnTo>
                  <a:lnTo>
                    <a:pt x="102513" y="239904"/>
                  </a:lnTo>
                  <a:lnTo>
                    <a:pt x="45612" y="247126"/>
                  </a:lnTo>
                  <a:lnTo>
                    <a:pt x="19386" y="248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69782" y="5285306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6403" y="58616"/>
                  </a:lnTo>
                  <a:lnTo>
                    <a:pt x="1264" y="120026"/>
                  </a:lnTo>
                  <a:lnTo>
                    <a:pt x="251" y="17843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06611" y="5345458"/>
              <a:ext cx="157928" cy="13548"/>
            </a:xfrm>
            <a:custGeom>
              <a:avLst/>
              <a:gdLst/>
              <a:ahLst/>
              <a:cxnLst/>
              <a:rect l="0" t="0" r="0" b="0"/>
              <a:pathLst>
                <a:path w="157928" h="13548">
                  <a:moveTo>
                    <a:pt x="157927" y="13547"/>
                  </a:moveTo>
                  <a:lnTo>
                    <a:pt x="141159" y="2368"/>
                  </a:lnTo>
                  <a:lnTo>
                    <a:pt x="117330" y="0"/>
                  </a:lnTo>
                  <a:lnTo>
                    <a:pt x="54372" y="8012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50676" y="5359005"/>
              <a:ext cx="121626" cy="148576"/>
            </a:xfrm>
            <a:custGeom>
              <a:avLst/>
              <a:gdLst/>
              <a:ahLst/>
              <a:cxnLst/>
              <a:rect l="0" t="0" r="0" b="0"/>
              <a:pathLst>
                <a:path w="121626" h="148576">
                  <a:moveTo>
                    <a:pt x="55977" y="0"/>
                  </a:moveTo>
                  <a:lnTo>
                    <a:pt x="17603" y="29308"/>
                  </a:lnTo>
                  <a:lnTo>
                    <a:pt x="1972" y="55087"/>
                  </a:lnTo>
                  <a:lnTo>
                    <a:pt x="0" y="81025"/>
                  </a:lnTo>
                  <a:lnTo>
                    <a:pt x="4192" y="108541"/>
                  </a:lnTo>
                  <a:lnTo>
                    <a:pt x="13854" y="128568"/>
                  </a:lnTo>
                  <a:lnTo>
                    <a:pt x="29067" y="142149"/>
                  </a:lnTo>
                  <a:lnTo>
                    <a:pt x="38037" y="147409"/>
                  </a:lnTo>
                  <a:lnTo>
                    <a:pt x="47526" y="148575"/>
                  </a:lnTo>
                  <a:lnTo>
                    <a:pt x="67428" y="143632"/>
                  </a:lnTo>
                  <a:lnTo>
                    <a:pt x="98364" y="127696"/>
                  </a:lnTo>
                  <a:lnTo>
                    <a:pt x="113030" y="111736"/>
                  </a:lnTo>
                  <a:lnTo>
                    <a:pt x="118579" y="102567"/>
                  </a:lnTo>
                  <a:lnTo>
                    <a:pt x="121625" y="83020"/>
                  </a:lnTo>
                  <a:lnTo>
                    <a:pt x="117909" y="62634"/>
                  </a:lnTo>
                  <a:lnTo>
                    <a:pt x="102663" y="32596"/>
                  </a:lnTo>
                  <a:lnTo>
                    <a:pt x="84498" y="10698"/>
                  </a:lnTo>
                  <a:lnTo>
                    <a:pt x="665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837934" y="5337948"/>
              <a:ext cx="89818" cy="146487"/>
            </a:xfrm>
            <a:custGeom>
              <a:avLst/>
              <a:gdLst/>
              <a:ahLst/>
              <a:cxnLst/>
              <a:rect l="0" t="0" r="0" b="0"/>
              <a:pathLst>
                <a:path w="89818" h="146487">
                  <a:moveTo>
                    <a:pt x="5589" y="42114"/>
                  </a:moveTo>
                  <a:lnTo>
                    <a:pt x="0" y="58881"/>
                  </a:lnTo>
                  <a:lnTo>
                    <a:pt x="3272" y="111630"/>
                  </a:lnTo>
                  <a:lnTo>
                    <a:pt x="6073" y="146030"/>
                  </a:lnTo>
                  <a:lnTo>
                    <a:pt x="8251" y="146486"/>
                  </a:lnTo>
                  <a:lnTo>
                    <a:pt x="10873" y="143280"/>
                  </a:lnTo>
                  <a:lnTo>
                    <a:pt x="10668" y="127241"/>
                  </a:lnTo>
                  <a:lnTo>
                    <a:pt x="7428" y="66582"/>
                  </a:lnTo>
                  <a:lnTo>
                    <a:pt x="11476" y="43630"/>
                  </a:lnTo>
                  <a:lnTo>
                    <a:pt x="25920" y="16567"/>
                  </a:lnTo>
                  <a:lnTo>
                    <a:pt x="35521" y="11044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80394" y="5401119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10745" y="33622"/>
                  </a:lnTo>
                  <a:lnTo>
                    <a:pt x="37996" y="79084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948808" y="5348477"/>
              <a:ext cx="189514" cy="357969"/>
            </a:xfrm>
            <a:custGeom>
              <a:avLst/>
              <a:gdLst/>
              <a:ahLst/>
              <a:cxnLst/>
              <a:rect l="0" t="0" r="0" b="0"/>
              <a:pathLst>
                <a:path w="189514" h="357969">
                  <a:moveTo>
                    <a:pt x="189513" y="0"/>
                  </a:moveTo>
                  <a:lnTo>
                    <a:pt x="134426" y="60676"/>
                  </a:lnTo>
                  <a:lnTo>
                    <a:pt x="103692" y="115484"/>
                  </a:lnTo>
                  <a:lnTo>
                    <a:pt x="78385" y="175648"/>
                  </a:lnTo>
                  <a:lnTo>
                    <a:pt x="54228" y="231187"/>
                  </a:lnTo>
                  <a:lnTo>
                    <a:pt x="32257" y="292544"/>
                  </a:lnTo>
                  <a:lnTo>
                    <a:pt x="5374" y="348412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232079" y="2307196"/>
            <a:ext cx="1273911" cy="2799126"/>
            <a:chOff x="2232079" y="2307196"/>
            <a:chExt cx="1273911" cy="2799126"/>
          </a:xfrm>
        </p:grpSpPr>
        <p:sp>
          <p:nvSpPr>
            <p:cNvPr id="123" name="Freeform 122"/>
            <p:cNvSpPr/>
            <p:nvPr/>
          </p:nvSpPr>
          <p:spPr>
            <a:xfrm>
              <a:off x="2232079" y="2307196"/>
              <a:ext cx="1273911" cy="2767540"/>
            </a:xfrm>
            <a:custGeom>
              <a:avLst/>
              <a:gdLst/>
              <a:ahLst/>
              <a:cxnLst/>
              <a:rect l="0" t="0" r="0" b="0"/>
              <a:pathLst>
                <a:path w="1273911" h="2767540">
                  <a:moveTo>
                    <a:pt x="31547" y="2704369"/>
                  </a:moveTo>
                  <a:lnTo>
                    <a:pt x="31547" y="2645752"/>
                  </a:lnTo>
                  <a:lnTo>
                    <a:pt x="30378" y="2592747"/>
                  </a:lnTo>
                  <a:lnTo>
                    <a:pt x="22482" y="2530876"/>
                  </a:lnTo>
                  <a:lnTo>
                    <a:pt x="29545" y="2470345"/>
                  </a:lnTo>
                  <a:lnTo>
                    <a:pt x="25563" y="2416116"/>
                  </a:lnTo>
                  <a:lnTo>
                    <a:pt x="29950" y="2354670"/>
                  </a:lnTo>
                  <a:lnTo>
                    <a:pt x="31232" y="2300330"/>
                  </a:lnTo>
                  <a:lnTo>
                    <a:pt x="24249" y="2244536"/>
                  </a:lnTo>
                  <a:lnTo>
                    <a:pt x="21657" y="2188455"/>
                  </a:lnTo>
                  <a:lnTo>
                    <a:pt x="21145" y="2132317"/>
                  </a:lnTo>
                  <a:lnTo>
                    <a:pt x="15822" y="2073583"/>
                  </a:lnTo>
                  <a:lnTo>
                    <a:pt x="17539" y="2052012"/>
                  </a:lnTo>
                  <a:lnTo>
                    <a:pt x="11650" y="1993424"/>
                  </a:lnTo>
                  <a:lnTo>
                    <a:pt x="10720" y="1938897"/>
                  </a:lnTo>
                  <a:lnTo>
                    <a:pt x="10536" y="1879947"/>
                  </a:lnTo>
                  <a:lnTo>
                    <a:pt x="10500" y="1817913"/>
                  </a:lnTo>
                  <a:lnTo>
                    <a:pt x="10492" y="1760599"/>
                  </a:lnTo>
                  <a:lnTo>
                    <a:pt x="10491" y="1701098"/>
                  </a:lnTo>
                  <a:lnTo>
                    <a:pt x="10491" y="1638955"/>
                  </a:lnTo>
                  <a:lnTo>
                    <a:pt x="10491" y="1581620"/>
                  </a:lnTo>
                  <a:lnTo>
                    <a:pt x="10491" y="1522115"/>
                  </a:lnTo>
                  <a:lnTo>
                    <a:pt x="4901" y="1465560"/>
                  </a:lnTo>
                  <a:lnTo>
                    <a:pt x="938" y="1411018"/>
                  </a:lnTo>
                  <a:lnTo>
                    <a:pt x="155" y="1348252"/>
                  </a:lnTo>
                  <a:lnTo>
                    <a:pt x="0" y="1290447"/>
                  </a:lnTo>
                  <a:lnTo>
                    <a:pt x="8300" y="1228237"/>
                  </a:lnTo>
                  <a:lnTo>
                    <a:pt x="10058" y="1173804"/>
                  </a:lnTo>
                  <a:lnTo>
                    <a:pt x="9235" y="1119161"/>
                  </a:lnTo>
                  <a:lnTo>
                    <a:pt x="4399" y="1084342"/>
                  </a:lnTo>
                  <a:lnTo>
                    <a:pt x="9457" y="1024927"/>
                  </a:lnTo>
                  <a:lnTo>
                    <a:pt x="10287" y="970300"/>
                  </a:lnTo>
                  <a:lnTo>
                    <a:pt x="13570" y="917569"/>
                  </a:lnTo>
                  <a:lnTo>
                    <a:pt x="19548" y="867422"/>
                  </a:lnTo>
                  <a:lnTo>
                    <a:pt x="20728" y="811287"/>
                  </a:lnTo>
                  <a:lnTo>
                    <a:pt x="20962" y="748205"/>
                  </a:lnTo>
                  <a:lnTo>
                    <a:pt x="21008" y="690338"/>
                  </a:lnTo>
                  <a:lnTo>
                    <a:pt x="21017" y="633847"/>
                  </a:lnTo>
                  <a:lnTo>
                    <a:pt x="21018" y="605725"/>
                  </a:lnTo>
                  <a:lnTo>
                    <a:pt x="30377" y="580748"/>
                  </a:lnTo>
                  <a:lnTo>
                    <a:pt x="37786" y="569174"/>
                  </a:lnTo>
                  <a:lnTo>
                    <a:pt x="42899" y="543836"/>
                  </a:lnTo>
                  <a:lnTo>
                    <a:pt x="42239" y="489442"/>
                  </a:lnTo>
                  <a:lnTo>
                    <a:pt x="42108" y="433637"/>
                  </a:lnTo>
                  <a:lnTo>
                    <a:pt x="42082" y="377554"/>
                  </a:lnTo>
                  <a:lnTo>
                    <a:pt x="42077" y="321415"/>
                  </a:lnTo>
                  <a:lnTo>
                    <a:pt x="33743" y="259561"/>
                  </a:lnTo>
                  <a:lnTo>
                    <a:pt x="31981" y="205171"/>
                  </a:lnTo>
                  <a:lnTo>
                    <a:pt x="30463" y="150537"/>
                  </a:lnTo>
                  <a:lnTo>
                    <a:pt x="25507" y="115719"/>
                  </a:lnTo>
                  <a:lnTo>
                    <a:pt x="28083" y="93906"/>
                  </a:lnTo>
                  <a:lnTo>
                    <a:pt x="32747" y="85515"/>
                  </a:lnTo>
                  <a:lnTo>
                    <a:pt x="47289" y="73073"/>
                  </a:lnTo>
                  <a:lnTo>
                    <a:pt x="75206" y="59492"/>
                  </a:lnTo>
                  <a:lnTo>
                    <a:pt x="137960" y="52281"/>
                  </a:lnTo>
                  <a:lnTo>
                    <a:pt x="199935" y="44095"/>
                  </a:lnTo>
                  <a:lnTo>
                    <a:pt x="253326" y="41337"/>
                  </a:lnTo>
                  <a:lnTo>
                    <a:pt x="308932" y="40793"/>
                  </a:lnTo>
                  <a:lnTo>
                    <a:pt x="370672" y="32343"/>
                  </a:lnTo>
                  <a:lnTo>
                    <a:pt x="425048" y="30567"/>
                  </a:lnTo>
                  <a:lnTo>
                    <a:pt x="480850" y="22981"/>
                  </a:lnTo>
                  <a:lnTo>
                    <a:pt x="536932" y="20269"/>
                  </a:lnTo>
                  <a:lnTo>
                    <a:pt x="593071" y="19733"/>
                  </a:lnTo>
                  <a:lnTo>
                    <a:pt x="654925" y="11286"/>
                  </a:lnTo>
                  <a:lnTo>
                    <a:pt x="709315" y="9510"/>
                  </a:lnTo>
                  <a:lnTo>
                    <a:pt x="763948" y="7990"/>
                  </a:lnTo>
                  <a:lnTo>
                    <a:pt x="798767" y="3033"/>
                  </a:lnTo>
                  <a:lnTo>
                    <a:pt x="848212" y="7533"/>
                  </a:lnTo>
                  <a:lnTo>
                    <a:pt x="908022" y="8769"/>
                  </a:lnTo>
                  <a:lnTo>
                    <a:pt x="963727" y="7843"/>
                  </a:lnTo>
                  <a:lnTo>
                    <a:pt x="1026176" y="0"/>
                  </a:lnTo>
                  <a:lnTo>
                    <a:pt x="1047213" y="5431"/>
                  </a:lnTo>
                  <a:lnTo>
                    <a:pt x="1056098" y="10154"/>
                  </a:lnTo>
                  <a:lnTo>
                    <a:pt x="1062022" y="17983"/>
                  </a:lnTo>
                  <a:lnTo>
                    <a:pt x="1068603" y="39159"/>
                  </a:lnTo>
                  <a:lnTo>
                    <a:pt x="1076295" y="101437"/>
                  </a:lnTo>
                  <a:lnTo>
                    <a:pt x="1083330" y="164563"/>
                  </a:lnTo>
                  <a:lnTo>
                    <a:pt x="1087306" y="216735"/>
                  </a:lnTo>
                  <a:lnTo>
                    <a:pt x="1101158" y="273072"/>
                  </a:lnTo>
                  <a:lnTo>
                    <a:pt x="1104606" y="325777"/>
                  </a:lnTo>
                  <a:lnTo>
                    <a:pt x="1105287" y="381248"/>
                  </a:lnTo>
                  <a:lnTo>
                    <a:pt x="1113765" y="442959"/>
                  </a:lnTo>
                  <a:lnTo>
                    <a:pt x="1120587" y="503988"/>
                  </a:lnTo>
                  <a:lnTo>
                    <a:pt x="1109137" y="560383"/>
                  </a:lnTo>
                  <a:lnTo>
                    <a:pt x="1109665" y="604092"/>
                  </a:lnTo>
                  <a:lnTo>
                    <a:pt x="1122386" y="662338"/>
                  </a:lnTo>
                  <a:lnTo>
                    <a:pt x="1125697" y="715274"/>
                  </a:lnTo>
                  <a:lnTo>
                    <a:pt x="1133639" y="777541"/>
                  </a:lnTo>
                  <a:lnTo>
                    <a:pt x="1139488" y="830967"/>
                  </a:lnTo>
                  <a:lnTo>
                    <a:pt x="1145972" y="886580"/>
                  </a:lnTo>
                  <a:lnTo>
                    <a:pt x="1148423" y="949862"/>
                  </a:lnTo>
                  <a:lnTo>
                    <a:pt x="1155839" y="1008635"/>
                  </a:lnTo>
                  <a:lnTo>
                    <a:pt x="1157651" y="1065305"/>
                  </a:lnTo>
                  <a:lnTo>
                    <a:pt x="1159179" y="1120389"/>
                  </a:lnTo>
                  <a:lnTo>
                    <a:pt x="1167150" y="1182706"/>
                  </a:lnTo>
                  <a:lnTo>
                    <a:pt x="1175569" y="1244922"/>
                  </a:lnTo>
                  <a:lnTo>
                    <a:pt x="1178446" y="1306604"/>
                  </a:lnTo>
                  <a:lnTo>
                    <a:pt x="1184603" y="1369178"/>
                  </a:lnTo>
                  <a:lnTo>
                    <a:pt x="1189849" y="1425429"/>
                  </a:lnTo>
                  <a:lnTo>
                    <a:pt x="1198615" y="1487995"/>
                  </a:lnTo>
                  <a:lnTo>
                    <a:pt x="1199896" y="1543005"/>
                  </a:lnTo>
                  <a:lnTo>
                    <a:pt x="1200148" y="1598932"/>
                  </a:lnTo>
                  <a:lnTo>
                    <a:pt x="1205788" y="1655039"/>
                  </a:lnTo>
                  <a:lnTo>
                    <a:pt x="1209761" y="1712352"/>
                  </a:lnTo>
                  <a:lnTo>
                    <a:pt x="1210546" y="1775666"/>
                  </a:lnTo>
                  <a:lnTo>
                    <a:pt x="1216290" y="1827990"/>
                  </a:lnTo>
                  <a:lnTo>
                    <a:pt x="1220285" y="1880526"/>
                  </a:lnTo>
                  <a:lnTo>
                    <a:pt x="1224193" y="1935964"/>
                  </a:lnTo>
                  <a:lnTo>
                    <a:pt x="1230294" y="1991975"/>
                  </a:lnTo>
                  <a:lnTo>
                    <a:pt x="1239932" y="2053801"/>
                  </a:lnTo>
                  <a:lnTo>
                    <a:pt x="1241852" y="2108188"/>
                  </a:lnTo>
                  <a:lnTo>
                    <a:pt x="1242231" y="2163991"/>
                  </a:lnTo>
                  <a:lnTo>
                    <a:pt x="1242306" y="2220074"/>
                  </a:lnTo>
                  <a:lnTo>
                    <a:pt x="1242321" y="2281802"/>
                  </a:lnTo>
                  <a:lnTo>
                    <a:pt x="1242324" y="2341915"/>
                  </a:lnTo>
                  <a:lnTo>
                    <a:pt x="1245444" y="2395730"/>
                  </a:lnTo>
                  <a:lnTo>
                    <a:pt x="1251390" y="2446091"/>
                  </a:lnTo>
                  <a:lnTo>
                    <a:pt x="1247446" y="2503590"/>
                  </a:lnTo>
                  <a:lnTo>
                    <a:pt x="1252141" y="2565278"/>
                  </a:lnTo>
                  <a:lnTo>
                    <a:pt x="1249593" y="2617276"/>
                  </a:lnTo>
                  <a:lnTo>
                    <a:pt x="1246725" y="2639924"/>
                  </a:lnTo>
                  <a:lnTo>
                    <a:pt x="1251815" y="2699261"/>
                  </a:lnTo>
                  <a:lnTo>
                    <a:pt x="1261054" y="2737068"/>
                  </a:lnTo>
                  <a:lnTo>
                    <a:pt x="1273910" y="2767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289488" y="4906279"/>
              <a:ext cx="20817" cy="200043"/>
            </a:xfrm>
            <a:custGeom>
              <a:avLst/>
              <a:gdLst/>
              <a:ahLst/>
              <a:cxnLst/>
              <a:rect l="0" t="0" r="0" b="0"/>
              <a:pathLst>
                <a:path w="20817" h="200043">
                  <a:moveTo>
                    <a:pt x="5724" y="0"/>
                  </a:moveTo>
                  <a:lnTo>
                    <a:pt x="20378" y="43963"/>
                  </a:lnTo>
                  <a:lnTo>
                    <a:pt x="20816" y="63993"/>
                  </a:lnTo>
                  <a:lnTo>
                    <a:pt x="9618" y="117092"/>
                  </a:lnTo>
                  <a:lnTo>
                    <a:pt x="647" y="177536"/>
                  </a:lnTo>
                  <a:lnTo>
                    <a:pt x="0" y="185038"/>
                  </a:lnTo>
                  <a:lnTo>
                    <a:pt x="738" y="190039"/>
                  </a:lnTo>
                  <a:lnTo>
                    <a:pt x="5724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3943171" y="1205791"/>
            <a:ext cx="1879089" cy="3826831"/>
          </a:xfrm>
          <a:custGeom>
            <a:avLst/>
            <a:gdLst/>
            <a:ahLst/>
            <a:cxnLst/>
            <a:rect l="0" t="0" r="0" b="0"/>
            <a:pathLst>
              <a:path w="1879089" h="3826831">
                <a:moveTo>
                  <a:pt x="310342" y="3784716"/>
                </a:moveTo>
                <a:lnTo>
                  <a:pt x="299163" y="3773538"/>
                </a:lnTo>
                <a:lnTo>
                  <a:pt x="293675" y="3755572"/>
                </a:lnTo>
                <a:lnTo>
                  <a:pt x="282627" y="3692404"/>
                </a:lnTo>
                <a:lnTo>
                  <a:pt x="279521" y="3633988"/>
                </a:lnTo>
                <a:lnTo>
                  <a:pt x="273318" y="3577648"/>
                </a:lnTo>
                <a:lnTo>
                  <a:pt x="269233" y="3517083"/>
                </a:lnTo>
                <a:lnTo>
                  <a:pt x="265307" y="3461966"/>
                </a:lnTo>
                <a:lnTo>
                  <a:pt x="259202" y="3411348"/>
                </a:lnTo>
                <a:lnTo>
                  <a:pt x="257996" y="3349053"/>
                </a:lnTo>
                <a:lnTo>
                  <a:pt x="254639" y="3287355"/>
                </a:lnTo>
                <a:lnTo>
                  <a:pt x="248646" y="3224778"/>
                </a:lnTo>
                <a:lnTo>
                  <a:pt x="247462" y="3167357"/>
                </a:lnTo>
                <a:lnTo>
                  <a:pt x="247229" y="3107835"/>
                </a:lnTo>
                <a:lnTo>
                  <a:pt x="241593" y="3045688"/>
                </a:lnTo>
                <a:lnTo>
                  <a:pt x="237620" y="2988351"/>
                </a:lnTo>
                <a:lnTo>
                  <a:pt x="236835" y="2931966"/>
                </a:lnTo>
                <a:lnTo>
                  <a:pt x="229432" y="2868961"/>
                </a:lnTo>
                <a:lnTo>
                  <a:pt x="226769" y="2815446"/>
                </a:lnTo>
                <a:lnTo>
                  <a:pt x="226243" y="2759815"/>
                </a:lnTo>
                <a:lnTo>
                  <a:pt x="224969" y="2704935"/>
                </a:lnTo>
                <a:lnTo>
                  <a:pt x="217785" y="2652847"/>
                </a:lnTo>
                <a:lnTo>
                  <a:pt x="210430" y="2598105"/>
                </a:lnTo>
                <a:lnTo>
                  <a:pt x="204948" y="2546260"/>
                </a:lnTo>
                <a:lnTo>
                  <a:pt x="196132" y="2484636"/>
                </a:lnTo>
                <a:lnTo>
                  <a:pt x="186406" y="2424139"/>
                </a:lnTo>
                <a:lnTo>
                  <a:pt x="184475" y="2369914"/>
                </a:lnTo>
                <a:lnTo>
                  <a:pt x="176858" y="2314142"/>
                </a:lnTo>
                <a:lnTo>
                  <a:pt x="171020" y="2261185"/>
                </a:lnTo>
                <a:lnTo>
                  <a:pt x="162836" y="2198615"/>
                </a:lnTo>
                <a:lnTo>
                  <a:pt x="154018" y="2137169"/>
                </a:lnTo>
                <a:lnTo>
                  <a:pt x="144292" y="2076695"/>
                </a:lnTo>
                <a:lnTo>
                  <a:pt x="134967" y="2015829"/>
                </a:lnTo>
                <a:lnTo>
                  <a:pt x="132070" y="1962573"/>
                </a:lnTo>
                <a:lnTo>
                  <a:pt x="125909" y="1906993"/>
                </a:lnTo>
                <a:lnTo>
                  <a:pt x="120662" y="1849784"/>
                </a:lnTo>
                <a:lnTo>
                  <a:pt x="112694" y="1786492"/>
                </a:lnTo>
                <a:lnTo>
                  <a:pt x="110773" y="1722993"/>
                </a:lnTo>
                <a:lnTo>
                  <a:pt x="105498" y="1672106"/>
                </a:lnTo>
                <a:lnTo>
                  <a:pt x="114076" y="1642524"/>
                </a:lnTo>
                <a:lnTo>
                  <a:pt x="111393" y="1585024"/>
                </a:lnTo>
                <a:lnTo>
                  <a:pt x="110516" y="1528259"/>
                </a:lnTo>
                <a:lnTo>
                  <a:pt x="109173" y="1465920"/>
                </a:lnTo>
                <a:lnTo>
                  <a:pt x="101975" y="1414265"/>
                </a:lnTo>
                <a:lnTo>
                  <a:pt x="100207" y="1359348"/>
                </a:lnTo>
                <a:lnTo>
                  <a:pt x="99858" y="1303440"/>
                </a:lnTo>
                <a:lnTo>
                  <a:pt x="99789" y="1247337"/>
                </a:lnTo>
                <a:lnTo>
                  <a:pt x="105364" y="1191194"/>
                </a:lnTo>
                <a:lnTo>
                  <a:pt x="101317" y="1129340"/>
                </a:lnTo>
                <a:lnTo>
                  <a:pt x="100077" y="1074949"/>
                </a:lnTo>
                <a:lnTo>
                  <a:pt x="98662" y="1011910"/>
                </a:lnTo>
                <a:lnTo>
                  <a:pt x="91450" y="953184"/>
                </a:lnTo>
                <a:lnTo>
                  <a:pt x="89679" y="896524"/>
                </a:lnTo>
                <a:lnTo>
                  <a:pt x="80968" y="834558"/>
                </a:lnTo>
                <a:lnTo>
                  <a:pt x="79160" y="780155"/>
                </a:lnTo>
                <a:lnTo>
                  <a:pt x="70440" y="718672"/>
                </a:lnTo>
                <a:lnTo>
                  <a:pt x="68632" y="664327"/>
                </a:lnTo>
                <a:lnTo>
                  <a:pt x="61038" y="608532"/>
                </a:lnTo>
                <a:lnTo>
                  <a:pt x="58325" y="552450"/>
                </a:lnTo>
                <a:lnTo>
                  <a:pt x="52200" y="496312"/>
                </a:lnTo>
                <a:lnTo>
                  <a:pt x="48131" y="440163"/>
                </a:lnTo>
                <a:lnTo>
                  <a:pt x="44207" y="387131"/>
                </a:lnTo>
                <a:lnTo>
                  <a:pt x="36432" y="324544"/>
                </a:lnTo>
                <a:lnTo>
                  <a:pt x="27668" y="263097"/>
                </a:lnTo>
                <a:lnTo>
                  <a:pt x="14830" y="202622"/>
                </a:lnTo>
                <a:lnTo>
                  <a:pt x="6954" y="148400"/>
                </a:lnTo>
                <a:lnTo>
                  <a:pt x="0" y="112210"/>
                </a:lnTo>
                <a:lnTo>
                  <a:pt x="1672" y="103375"/>
                </a:lnTo>
                <a:lnTo>
                  <a:pt x="6296" y="96315"/>
                </a:lnTo>
                <a:lnTo>
                  <a:pt x="12888" y="90438"/>
                </a:lnTo>
                <a:lnTo>
                  <a:pt x="32691" y="83909"/>
                </a:lnTo>
                <a:lnTo>
                  <a:pt x="83532" y="79717"/>
                </a:lnTo>
                <a:lnTo>
                  <a:pt x="138634" y="78889"/>
                </a:lnTo>
                <a:lnTo>
                  <a:pt x="194579" y="78725"/>
                </a:lnTo>
                <a:lnTo>
                  <a:pt x="250690" y="78693"/>
                </a:lnTo>
                <a:lnTo>
                  <a:pt x="306834" y="77517"/>
                </a:lnTo>
                <a:lnTo>
                  <a:pt x="362985" y="70352"/>
                </a:lnTo>
                <a:lnTo>
                  <a:pt x="419136" y="68590"/>
                </a:lnTo>
                <a:lnTo>
                  <a:pt x="482523" y="68242"/>
                </a:lnTo>
                <a:lnTo>
                  <a:pt x="538199" y="65054"/>
                </a:lnTo>
                <a:lnTo>
                  <a:pt x="588927" y="59095"/>
                </a:lnTo>
                <a:lnTo>
                  <a:pt x="644008" y="50682"/>
                </a:lnTo>
                <a:lnTo>
                  <a:pt x="699948" y="47807"/>
                </a:lnTo>
                <a:lnTo>
                  <a:pt x="756058" y="47240"/>
                </a:lnTo>
                <a:lnTo>
                  <a:pt x="812202" y="47127"/>
                </a:lnTo>
                <a:lnTo>
                  <a:pt x="868352" y="47105"/>
                </a:lnTo>
                <a:lnTo>
                  <a:pt x="924504" y="47101"/>
                </a:lnTo>
                <a:lnTo>
                  <a:pt x="980656" y="47100"/>
                </a:lnTo>
                <a:lnTo>
                  <a:pt x="1036808" y="47100"/>
                </a:lnTo>
                <a:lnTo>
                  <a:pt x="1092960" y="47100"/>
                </a:lnTo>
                <a:lnTo>
                  <a:pt x="1149112" y="47100"/>
                </a:lnTo>
                <a:lnTo>
                  <a:pt x="1205264" y="47100"/>
                </a:lnTo>
                <a:lnTo>
                  <a:pt x="1268218" y="39864"/>
                </a:lnTo>
                <a:lnTo>
                  <a:pt x="1329960" y="31416"/>
                </a:lnTo>
                <a:lnTo>
                  <a:pt x="1384032" y="15298"/>
                </a:lnTo>
                <a:lnTo>
                  <a:pt x="1418889" y="8041"/>
                </a:lnTo>
                <a:lnTo>
                  <a:pt x="1467000" y="0"/>
                </a:lnTo>
                <a:lnTo>
                  <a:pt x="1475681" y="1662"/>
                </a:lnTo>
                <a:lnTo>
                  <a:pt x="1482638" y="6279"/>
                </a:lnTo>
                <a:lnTo>
                  <a:pt x="1488446" y="12867"/>
                </a:lnTo>
                <a:lnTo>
                  <a:pt x="1494899" y="32665"/>
                </a:lnTo>
                <a:lnTo>
                  <a:pt x="1499042" y="83503"/>
                </a:lnTo>
                <a:lnTo>
                  <a:pt x="1501030" y="137435"/>
                </a:lnTo>
                <a:lnTo>
                  <a:pt x="1509100" y="199506"/>
                </a:lnTo>
                <a:lnTo>
                  <a:pt x="1511466" y="254456"/>
                </a:lnTo>
                <a:lnTo>
                  <a:pt x="1518866" y="313490"/>
                </a:lnTo>
                <a:lnTo>
                  <a:pt x="1520451" y="363896"/>
                </a:lnTo>
                <a:lnTo>
                  <a:pt x="1520921" y="412757"/>
                </a:lnTo>
                <a:lnTo>
                  <a:pt x="1521060" y="459989"/>
                </a:lnTo>
                <a:lnTo>
                  <a:pt x="1526697" y="517173"/>
                </a:lnTo>
                <a:lnTo>
                  <a:pt x="1530670" y="570669"/>
                </a:lnTo>
                <a:lnTo>
                  <a:pt x="1531454" y="629416"/>
                </a:lnTo>
                <a:lnTo>
                  <a:pt x="1531590" y="679772"/>
                </a:lnTo>
                <a:lnTo>
                  <a:pt x="1537225" y="738011"/>
                </a:lnTo>
                <a:lnTo>
                  <a:pt x="1541198" y="798952"/>
                </a:lnTo>
                <a:lnTo>
                  <a:pt x="1541982" y="857263"/>
                </a:lnTo>
                <a:lnTo>
                  <a:pt x="1547727" y="913841"/>
                </a:lnTo>
                <a:lnTo>
                  <a:pt x="1551721" y="977313"/>
                </a:lnTo>
                <a:lnTo>
                  <a:pt x="1555629" y="1039244"/>
                </a:lnTo>
                <a:lnTo>
                  <a:pt x="1560980" y="1090151"/>
                </a:lnTo>
                <a:lnTo>
                  <a:pt x="1562565" y="1139160"/>
                </a:lnTo>
                <a:lnTo>
                  <a:pt x="1563101" y="1197642"/>
                </a:lnTo>
                <a:lnTo>
                  <a:pt x="1570443" y="1254254"/>
                </a:lnTo>
                <a:lnTo>
                  <a:pt x="1573106" y="1313617"/>
                </a:lnTo>
                <a:lnTo>
                  <a:pt x="1579221" y="1375732"/>
                </a:lnTo>
                <a:lnTo>
                  <a:pt x="1584459" y="1434232"/>
                </a:lnTo>
                <a:lnTo>
                  <a:pt x="1591229" y="1482616"/>
                </a:lnTo>
                <a:lnTo>
                  <a:pt x="1594110" y="1541479"/>
                </a:lnTo>
                <a:lnTo>
                  <a:pt x="1600267" y="1598167"/>
                </a:lnTo>
                <a:lnTo>
                  <a:pt x="1612749" y="1655594"/>
                </a:lnTo>
                <a:lnTo>
                  <a:pt x="1623360" y="1718930"/>
                </a:lnTo>
                <a:lnTo>
                  <a:pt x="1631392" y="1776848"/>
                </a:lnTo>
                <a:lnTo>
                  <a:pt x="1637008" y="1833349"/>
                </a:lnTo>
                <a:lnTo>
                  <a:pt x="1645049" y="1889570"/>
                </a:lnTo>
                <a:lnTo>
                  <a:pt x="1652574" y="1945736"/>
                </a:lnTo>
                <a:lnTo>
                  <a:pt x="1656920" y="2009126"/>
                </a:lnTo>
                <a:lnTo>
                  <a:pt x="1660897" y="2067921"/>
                </a:lnTo>
                <a:lnTo>
                  <a:pt x="1667012" y="2124595"/>
                </a:lnTo>
                <a:lnTo>
                  <a:pt x="1675456" y="2182020"/>
                </a:lnTo>
                <a:lnTo>
                  <a:pt x="1681457" y="2245356"/>
                </a:lnTo>
                <a:lnTo>
                  <a:pt x="1687170" y="2292137"/>
                </a:lnTo>
                <a:lnTo>
                  <a:pt x="1694689" y="2349169"/>
                </a:lnTo>
                <a:lnTo>
                  <a:pt x="1700204" y="2403805"/>
                </a:lnTo>
                <a:lnTo>
                  <a:pt x="1707022" y="2452689"/>
                </a:lnTo>
                <a:lnTo>
                  <a:pt x="1713038" y="2515370"/>
                </a:lnTo>
                <a:lnTo>
                  <a:pt x="1719556" y="2573418"/>
                </a:lnTo>
                <a:lnTo>
                  <a:pt x="1728079" y="2626739"/>
                </a:lnTo>
                <a:lnTo>
                  <a:pt x="1731789" y="2674331"/>
                </a:lnTo>
                <a:lnTo>
                  <a:pt x="1738608" y="2725478"/>
                </a:lnTo>
                <a:lnTo>
                  <a:pt x="1741148" y="2776507"/>
                </a:lnTo>
                <a:lnTo>
                  <a:pt x="1745126" y="2836264"/>
                </a:lnTo>
                <a:lnTo>
                  <a:pt x="1756830" y="2887539"/>
                </a:lnTo>
                <a:lnTo>
                  <a:pt x="1762001" y="2947103"/>
                </a:lnTo>
                <a:lnTo>
                  <a:pt x="1766142" y="3002023"/>
                </a:lnTo>
                <a:lnTo>
                  <a:pt x="1772290" y="3052603"/>
                </a:lnTo>
                <a:lnTo>
                  <a:pt x="1774674" y="3114890"/>
                </a:lnTo>
                <a:lnTo>
                  <a:pt x="1782077" y="3173467"/>
                </a:lnTo>
                <a:lnTo>
                  <a:pt x="1783886" y="3235687"/>
                </a:lnTo>
                <a:lnTo>
                  <a:pt x="1784199" y="3286949"/>
                </a:lnTo>
                <a:lnTo>
                  <a:pt x="1791541" y="3348267"/>
                </a:lnTo>
                <a:lnTo>
                  <a:pt x="1794204" y="3405439"/>
                </a:lnTo>
                <a:lnTo>
                  <a:pt x="1800320" y="3456204"/>
                </a:lnTo>
                <a:lnTo>
                  <a:pt x="1813054" y="3513815"/>
                </a:lnTo>
                <a:lnTo>
                  <a:pt x="1820941" y="3567688"/>
                </a:lnTo>
                <a:lnTo>
                  <a:pt x="1833763" y="3622220"/>
                </a:lnTo>
                <a:lnTo>
                  <a:pt x="1845462" y="3684419"/>
                </a:lnTo>
                <a:lnTo>
                  <a:pt x="1858686" y="3741873"/>
                </a:lnTo>
                <a:lnTo>
                  <a:pt x="1868429" y="3800045"/>
                </a:lnTo>
                <a:lnTo>
                  <a:pt x="1879088" y="382683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6022772" y="1980859"/>
            <a:ext cx="1357705" cy="3062292"/>
            <a:chOff x="6022772" y="1980859"/>
            <a:chExt cx="1357705" cy="3062292"/>
          </a:xfrm>
        </p:grpSpPr>
        <p:sp>
          <p:nvSpPr>
            <p:cNvPr id="127" name="Freeform 126"/>
            <p:cNvSpPr/>
            <p:nvPr/>
          </p:nvSpPr>
          <p:spPr>
            <a:xfrm>
              <a:off x="6022772" y="1980859"/>
              <a:ext cx="1357705" cy="3062292"/>
            </a:xfrm>
            <a:custGeom>
              <a:avLst/>
              <a:gdLst/>
              <a:ahLst/>
              <a:cxnLst/>
              <a:rect l="0" t="0" r="0" b="0"/>
              <a:pathLst>
                <a:path w="1357705" h="3062292">
                  <a:moveTo>
                    <a:pt x="157456" y="2862250"/>
                  </a:moveTo>
                  <a:lnTo>
                    <a:pt x="157456" y="2803633"/>
                  </a:lnTo>
                  <a:lnTo>
                    <a:pt x="157456" y="2749459"/>
                  </a:lnTo>
                  <a:lnTo>
                    <a:pt x="157456" y="2693697"/>
                  </a:lnTo>
                  <a:lnTo>
                    <a:pt x="157456" y="2637623"/>
                  </a:lnTo>
                  <a:lnTo>
                    <a:pt x="156286" y="2581486"/>
                  </a:lnTo>
                  <a:lnTo>
                    <a:pt x="146003" y="2528456"/>
                  </a:lnTo>
                  <a:lnTo>
                    <a:pt x="138296" y="2478250"/>
                  </a:lnTo>
                  <a:lnTo>
                    <a:pt x="135604" y="2424443"/>
                  </a:lnTo>
                  <a:lnTo>
                    <a:pt x="127383" y="2362399"/>
                  </a:lnTo>
                  <a:lnTo>
                    <a:pt x="117736" y="2301846"/>
                  </a:lnTo>
                  <a:lnTo>
                    <a:pt x="108421" y="2240970"/>
                  </a:lnTo>
                  <a:lnTo>
                    <a:pt x="99700" y="2179502"/>
                  </a:lnTo>
                  <a:lnTo>
                    <a:pt x="95354" y="2120459"/>
                  </a:lnTo>
                  <a:lnTo>
                    <a:pt x="94496" y="2059404"/>
                  </a:lnTo>
                  <a:lnTo>
                    <a:pt x="94327" y="1996953"/>
                  </a:lnTo>
                  <a:lnTo>
                    <a:pt x="94297" y="1948159"/>
                  </a:lnTo>
                  <a:lnTo>
                    <a:pt x="94288" y="1896657"/>
                  </a:lnTo>
                  <a:lnTo>
                    <a:pt x="93115" y="1836428"/>
                  </a:lnTo>
                  <a:lnTo>
                    <a:pt x="85220" y="1773011"/>
                  </a:lnTo>
                  <a:lnTo>
                    <a:pt x="91281" y="1723963"/>
                  </a:lnTo>
                  <a:lnTo>
                    <a:pt x="90572" y="1663495"/>
                  </a:lnTo>
                  <a:lnTo>
                    <a:pt x="85103" y="1606144"/>
                  </a:lnTo>
                  <a:lnTo>
                    <a:pt x="84022" y="1549755"/>
                  </a:lnTo>
                  <a:lnTo>
                    <a:pt x="83809" y="1493556"/>
                  </a:lnTo>
                  <a:lnTo>
                    <a:pt x="76528" y="1430592"/>
                  </a:lnTo>
                  <a:lnTo>
                    <a:pt x="73880" y="1377081"/>
                  </a:lnTo>
                  <a:lnTo>
                    <a:pt x="67768" y="1315862"/>
                  </a:lnTo>
                  <a:lnTo>
                    <a:pt x="63700" y="1255849"/>
                  </a:lnTo>
                  <a:lnTo>
                    <a:pt x="62897" y="1198935"/>
                  </a:lnTo>
                  <a:lnTo>
                    <a:pt x="62738" y="1142632"/>
                  </a:lnTo>
                  <a:lnTo>
                    <a:pt x="62707" y="1086450"/>
                  </a:lnTo>
                  <a:lnTo>
                    <a:pt x="62701" y="1030292"/>
                  </a:lnTo>
                  <a:lnTo>
                    <a:pt x="62700" y="974139"/>
                  </a:lnTo>
                  <a:lnTo>
                    <a:pt x="53124" y="919157"/>
                  </a:lnTo>
                  <a:lnTo>
                    <a:pt x="28885" y="862451"/>
                  </a:lnTo>
                  <a:lnTo>
                    <a:pt x="27393" y="841052"/>
                  </a:lnTo>
                  <a:lnTo>
                    <a:pt x="30624" y="779766"/>
                  </a:lnTo>
                  <a:lnTo>
                    <a:pt x="31018" y="724698"/>
                  </a:lnTo>
                  <a:lnTo>
                    <a:pt x="31095" y="663171"/>
                  </a:lnTo>
                  <a:lnTo>
                    <a:pt x="31110" y="601927"/>
                  </a:lnTo>
                  <a:lnTo>
                    <a:pt x="31113" y="553068"/>
                  </a:lnTo>
                  <a:lnTo>
                    <a:pt x="31114" y="494044"/>
                  </a:lnTo>
                  <a:lnTo>
                    <a:pt x="31114" y="437325"/>
                  </a:lnTo>
                  <a:lnTo>
                    <a:pt x="22780" y="375347"/>
                  </a:lnTo>
                  <a:lnTo>
                    <a:pt x="21019" y="320942"/>
                  </a:lnTo>
                  <a:lnTo>
                    <a:pt x="19501" y="266305"/>
                  </a:lnTo>
                  <a:lnTo>
                    <a:pt x="11532" y="204084"/>
                  </a:lnTo>
                  <a:lnTo>
                    <a:pt x="1918" y="143508"/>
                  </a:lnTo>
                  <a:lnTo>
                    <a:pt x="0" y="89273"/>
                  </a:lnTo>
                  <a:lnTo>
                    <a:pt x="5257" y="53080"/>
                  </a:lnTo>
                  <a:lnTo>
                    <a:pt x="10367" y="46585"/>
                  </a:lnTo>
                  <a:lnTo>
                    <a:pt x="17282" y="43424"/>
                  </a:lnTo>
                  <a:lnTo>
                    <a:pt x="72056" y="40982"/>
                  </a:lnTo>
                  <a:lnTo>
                    <a:pt x="134627" y="35072"/>
                  </a:lnTo>
                  <a:lnTo>
                    <a:pt x="186568" y="31069"/>
                  </a:lnTo>
                  <a:lnTo>
                    <a:pt x="238769" y="27159"/>
                  </a:lnTo>
                  <a:lnTo>
                    <a:pt x="288811" y="21057"/>
                  </a:lnTo>
                  <a:lnTo>
                    <a:pt x="343756" y="19852"/>
                  </a:lnTo>
                  <a:lnTo>
                    <a:pt x="402790" y="19614"/>
                  </a:lnTo>
                  <a:lnTo>
                    <a:pt x="464840" y="19567"/>
                  </a:lnTo>
                  <a:lnTo>
                    <a:pt x="522157" y="18387"/>
                  </a:lnTo>
                  <a:lnTo>
                    <a:pt x="575420" y="14342"/>
                  </a:lnTo>
                  <a:lnTo>
                    <a:pt x="638055" y="17699"/>
                  </a:lnTo>
                  <a:lnTo>
                    <a:pt x="699509" y="10400"/>
                  </a:lnTo>
                  <a:lnTo>
                    <a:pt x="761620" y="10468"/>
                  </a:lnTo>
                  <a:lnTo>
                    <a:pt x="820163" y="17413"/>
                  </a:lnTo>
                  <a:lnTo>
                    <a:pt x="876787" y="19132"/>
                  </a:lnTo>
                  <a:lnTo>
                    <a:pt x="933032" y="19471"/>
                  </a:lnTo>
                  <a:lnTo>
                    <a:pt x="989203" y="19539"/>
                  </a:lnTo>
                  <a:lnTo>
                    <a:pt x="1045358" y="19552"/>
                  </a:lnTo>
                  <a:lnTo>
                    <a:pt x="1100341" y="18385"/>
                  </a:lnTo>
                  <a:lnTo>
                    <a:pt x="1162636" y="10490"/>
                  </a:lnTo>
                  <a:lnTo>
                    <a:pt x="1216444" y="8146"/>
                  </a:lnTo>
                  <a:lnTo>
                    <a:pt x="1278487" y="0"/>
                  </a:lnTo>
                  <a:lnTo>
                    <a:pt x="1313955" y="4532"/>
                  </a:lnTo>
                  <a:lnTo>
                    <a:pt x="1321520" y="10710"/>
                  </a:lnTo>
                  <a:lnTo>
                    <a:pt x="1329924" y="30052"/>
                  </a:lnTo>
                  <a:lnTo>
                    <a:pt x="1335319" y="81767"/>
                  </a:lnTo>
                  <a:lnTo>
                    <a:pt x="1336385" y="143974"/>
                  </a:lnTo>
                  <a:lnTo>
                    <a:pt x="1331007" y="201669"/>
                  </a:lnTo>
                  <a:lnTo>
                    <a:pt x="1327567" y="249640"/>
                  </a:lnTo>
                  <a:lnTo>
                    <a:pt x="1320959" y="300898"/>
                  </a:lnTo>
                  <a:lnTo>
                    <a:pt x="1316651" y="362215"/>
                  </a:lnTo>
                  <a:lnTo>
                    <a:pt x="1312680" y="422506"/>
                  </a:lnTo>
                  <a:lnTo>
                    <a:pt x="1306566" y="484805"/>
                  </a:lnTo>
                  <a:lnTo>
                    <a:pt x="1305358" y="542172"/>
                  </a:lnTo>
                  <a:lnTo>
                    <a:pt x="1305120" y="601683"/>
                  </a:lnTo>
                  <a:lnTo>
                    <a:pt x="1299484" y="663828"/>
                  </a:lnTo>
                  <a:lnTo>
                    <a:pt x="1295512" y="722333"/>
                  </a:lnTo>
                  <a:lnTo>
                    <a:pt x="1294823" y="770718"/>
                  </a:lnTo>
                  <a:lnTo>
                    <a:pt x="1294591" y="829582"/>
                  </a:lnTo>
                  <a:lnTo>
                    <a:pt x="1296899" y="855689"/>
                  </a:lnTo>
                  <a:lnTo>
                    <a:pt x="1311205" y="900872"/>
                  </a:lnTo>
                  <a:lnTo>
                    <a:pt x="1314724" y="959493"/>
                  </a:lnTo>
                  <a:lnTo>
                    <a:pt x="1309744" y="1007624"/>
                  </a:lnTo>
                  <a:lnTo>
                    <a:pt x="1306448" y="1058930"/>
                  </a:lnTo>
                  <a:lnTo>
                    <a:pt x="1305472" y="1111176"/>
                  </a:lnTo>
                  <a:lnTo>
                    <a:pt x="1305183" y="1163701"/>
                  </a:lnTo>
                  <a:lnTo>
                    <a:pt x="1305097" y="1216309"/>
                  </a:lnTo>
                  <a:lnTo>
                    <a:pt x="1299484" y="1268941"/>
                  </a:lnTo>
                  <a:lnTo>
                    <a:pt x="1296000" y="1321581"/>
                  </a:lnTo>
                  <a:lnTo>
                    <a:pt x="1294968" y="1374222"/>
                  </a:lnTo>
                  <a:lnTo>
                    <a:pt x="1294662" y="1432453"/>
                  </a:lnTo>
                  <a:lnTo>
                    <a:pt x="1288983" y="1488572"/>
                  </a:lnTo>
                  <a:lnTo>
                    <a:pt x="1285480" y="1542244"/>
                  </a:lnTo>
                  <a:lnTo>
                    <a:pt x="1284442" y="1600781"/>
                  </a:lnTo>
                  <a:lnTo>
                    <a:pt x="1284134" y="1656990"/>
                  </a:lnTo>
                  <a:lnTo>
                    <a:pt x="1284044" y="1710689"/>
                  </a:lnTo>
                  <a:lnTo>
                    <a:pt x="1284016" y="1763644"/>
                  </a:lnTo>
                  <a:lnTo>
                    <a:pt x="1284008" y="1816380"/>
                  </a:lnTo>
                  <a:lnTo>
                    <a:pt x="1292411" y="1879365"/>
                  </a:lnTo>
                  <a:lnTo>
                    <a:pt x="1300794" y="1928526"/>
                  </a:lnTo>
                  <a:lnTo>
                    <a:pt x="1307338" y="1984533"/>
                  </a:lnTo>
                  <a:lnTo>
                    <a:pt x="1313960" y="2035327"/>
                  </a:lnTo>
                  <a:lnTo>
                    <a:pt x="1316438" y="2096486"/>
                  </a:lnTo>
                  <a:lnTo>
                    <a:pt x="1323860" y="2151027"/>
                  </a:lnTo>
                  <a:lnTo>
                    <a:pt x="1325450" y="2200351"/>
                  </a:lnTo>
                  <a:lnTo>
                    <a:pt x="1325921" y="2252010"/>
                  </a:lnTo>
                  <a:lnTo>
                    <a:pt x="1326060" y="2301242"/>
                  </a:lnTo>
                  <a:lnTo>
                    <a:pt x="1326102" y="2348585"/>
                  </a:lnTo>
                  <a:lnTo>
                    <a:pt x="1326116" y="2411395"/>
                  </a:lnTo>
                  <a:lnTo>
                    <a:pt x="1326118" y="2468862"/>
                  </a:lnTo>
                  <a:lnTo>
                    <a:pt x="1326119" y="2528393"/>
                  </a:lnTo>
                  <a:lnTo>
                    <a:pt x="1326119" y="2578885"/>
                  </a:lnTo>
                  <a:lnTo>
                    <a:pt x="1326119" y="2627772"/>
                  </a:lnTo>
                  <a:lnTo>
                    <a:pt x="1326119" y="2686211"/>
                  </a:lnTo>
                  <a:lnTo>
                    <a:pt x="1334452" y="2748557"/>
                  </a:lnTo>
                  <a:lnTo>
                    <a:pt x="1336214" y="2803007"/>
                  </a:lnTo>
                  <a:lnTo>
                    <a:pt x="1337732" y="2857653"/>
                  </a:lnTo>
                  <a:lnTo>
                    <a:pt x="1345701" y="2919876"/>
                  </a:lnTo>
                  <a:lnTo>
                    <a:pt x="1346885" y="2974845"/>
                  </a:lnTo>
                  <a:lnTo>
                    <a:pt x="1350238" y="3027643"/>
                  </a:lnTo>
                  <a:lnTo>
                    <a:pt x="1357704" y="3062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180228" y="4758880"/>
              <a:ext cx="1" cy="189515"/>
            </a:xfrm>
            <a:custGeom>
              <a:avLst/>
              <a:gdLst/>
              <a:ahLst/>
              <a:cxnLst/>
              <a:rect l="0" t="0" r="0" b="0"/>
              <a:pathLst>
                <a:path w="1" h="189515">
                  <a:moveTo>
                    <a:pt x="0" y="0"/>
                  </a:moveTo>
                  <a:lnTo>
                    <a:pt x="0" y="58617"/>
                  </a:lnTo>
                  <a:lnTo>
                    <a:pt x="0" y="112792"/>
                  </a:lnTo>
                  <a:lnTo>
                    <a:pt x="0" y="162313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7237572" y="-21056"/>
            <a:ext cx="1858034" cy="599454"/>
            <a:chOff x="7237572" y="-21056"/>
            <a:chExt cx="1858034" cy="599454"/>
          </a:xfrm>
        </p:grpSpPr>
        <p:sp>
          <p:nvSpPr>
            <p:cNvPr id="130" name="Freeform 129"/>
            <p:cNvSpPr/>
            <p:nvPr/>
          </p:nvSpPr>
          <p:spPr>
            <a:xfrm>
              <a:off x="7237572" y="210569"/>
              <a:ext cx="269248" cy="189514"/>
            </a:xfrm>
            <a:custGeom>
              <a:avLst/>
              <a:gdLst/>
              <a:ahLst/>
              <a:cxnLst/>
              <a:rect l="0" t="0" r="0" b="0"/>
              <a:pathLst>
                <a:path w="269248" h="189514">
                  <a:moveTo>
                    <a:pt x="185019" y="0"/>
                  </a:moveTo>
                  <a:lnTo>
                    <a:pt x="150122" y="29309"/>
                  </a:lnTo>
                  <a:lnTo>
                    <a:pt x="87945" y="67729"/>
                  </a:lnTo>
                  <a:lnTo>
                    <a:pt x="25058" y="122874"/>
                  </a:lnTo>
                  <a:lnTo>
                    <a:pt x="493" y="143902"/>
                  </a:lnTo>
                  <a:lnTo>
                    <a:pt x="0" y="148577"/>
                  </a:lnTo>
                  <a:lnTo>
                    <a:pt x="4351" y="151694"/>
                  </a:lnTo>
                  <a:lnTo>
                    <a:pt x="44956" y="156697"/>
                  </a:lnTo>
                  <a:lnTo>
                    <a:pt x="96867" y="158855"/>
                  </a:lnTo>
                  <a:lnTo>
                    <a:pt x="148368" y="169333"/>
                  </a:lnTo>
                  <a:lnTo>
                    <a:pt x="208585" y="182668"/>
                  </a:lnTo>
                  <a:lnTo>
                    <a:pt x="26924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54134" y="263212"/>
              <a:ext cx="494841" cy="52643"/>
            </a:xfrm>
            <a:custGeom>
              <a:avLst/>
              <a:gdLst/>
              <a:ahLst/>
              <a:cxnLst/>
              <a:rect l="0" t="0" r="0" b="0"/>
              <a:pathLst>
                <a:path w="494841" h="52643">
                  <a:moveTo>
                    <a:pt x="0" y="52642"/>
                  </a:moveTo>
                  <a:lnTo>
                    <a:pt x="42692" y="49523"/>
                  </a:lnTo>
                  <a:lnTo>
                    <a:pt x="104409" y="43090"/>
                  </a:lnTo>
                  <a:lnTo>
                    <a:pt x="163431" y="39187"/>
                  </a:lnTo>
                  <a:lnTo>
                    <a:pt x="215168" y="27498"/>
                  </a:lnTo>
                  <a:lnTo>
                    <a:pt x="271616" y="22329"/>
                  </a:lnTo>
                  <a:lnTo>
                    <a:pt x="334760" y="21308"/>
                  </a:lnTo>
                  <a:lnTo>
                    <a:pt x="387050" y="15517"/>
                  </a:lnTo>
                  <a:lnTo>
                    <a:pt x="450201" y="8066"/>
                  </a:lnTo>
                  <a:lnTo>
                    <a:pt x="4948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980601" y="126341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71187"/>
                  </a:lnTo>
                  <a:lnTo>
                    <a:pt x="16788" y="227964"/>
                  </a:lnTo>
                  <a:lnTo>
                    <a:pt x="20213" y="278000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748974" y="84227"/>
              <a:ext cx="463255" cy="31587"/>
            </a:xfrm>
            <a:custGeom>
              <a:avLst/>
              <a:gdLst/>
              <a:ahLst/>
              <a:cxnLst/>
              <a:rect l="0" t="0" r="0" b="0"/>
              <a:pathLst>
                <a:path w="463255" h="31587">
                  <a:moveTo>
                    <a:pt x="463254" y="0"/>
                  </a:moveTo>
                  <a:lnTo>
                    <a:pt x="404637" y="0"/>
                  </a:lnTo>
                  <a:lnTo>
                    <a:pt x="350463" y="0"/>
                  </a:lnTo>
                  <a:lnTo>
                    <a:pt x="291582" y="3120"/>
                  </a:lnTo>
                  <a:lnTo>
                    <a:pt x="241202" y="11453"/>
                  </a:lnTo>
                  <a:lnTo>
                    <a:pt x="189230" y="18212"/>
                  </a:lnTo>
                  <a:lnTo>
                    <a:pt x="133667" y="23334"/>
                  </a:lnTo>
                  <a:lnTo>
                    <a:pt x="78990" y="29141"/>
                  </a:lnTo>
                  <a:lnTo>
                    <a:pt x="36272" y="308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159585" y="284269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5590" y="58617"/>
                  </a:lnTo>
                  <a:lnTo>
                    <a:pt x="18211" y="11833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138528" y="15792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372350" y="105284"/>
              <a:ext cx="23876" cy="336913"/>
            </a:xfrm>
            <a:custGeom>
              <a:avLst/>
              <a:gdLst/>
              <a:ahLst/>
              <a:cxnLst/>
              <a:rect l="0" t="0" r="0" b="0"/>
              <a:pathLst>
                <a:path w="23876" h="336913">
                  <a:moveTo>
                    <a:pt x="8334" y="0"/>
                  </a:moveTo>
                  <a:lnTo>
                    <a:pt x="0" y="54145"/>
                  </a:lnTo>
                  <a:lnTo>
                    <a:pt x="3828" y="109092"/>
                  </a:lnTo>
                  <a:lnTo>
                    <a:pt x="6999" y="162175"/>
                  </a:lnTo>
                  <a:lnTo>
                    <a:pt x="16475" y="225014"/>
                  </a:lnTo>
                  <a:lnTo>
                    <a:pt x="23875" y="261253"/>
                  </a:lnTo>
                  <a:lnTo>
                    <a:pt x="20199" y="304940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243813" y="210569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99463" y="3120"/>
                  </a:lnTo>
                  <a:lnTo>
                    <a:pt x="136820" y="21331"/>
                  </a:lnTo>
                  <a:lnTo>
                    <a:pt x="102151" y="28548"/>
                  </a:lnTo>
                  <a:lnTo>
                    <a:pt x="48514" y="309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499619" y="63170"/>
              <a:ext cx="28465" cy="442198"/>
            </a:xfrm>
            <a:custGeom>
              <a:avLst/>
              <a:gdLst/>
              <a:ahLst/>
              <a:cxnLst/>
              <a:rect l="0" t="0" r="0" b="0"/>
              <a:pathLst>
                <a:path w="28465" h="442198">
                  <a:moveTo>
                    <a:pt x="17935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1558"/>
                  </a:lnTo>
                  <a:lnTo>
                    <a:pt x="5597" y="103901"/>
                  </a:lnTo>
                  <a:lnTo>
                    <a:pt x="12638" y="164024"/>
                  </a:lnTo>
                  <a:lnTo>
                    <a:pt x="16366" y="215496"/>
                  </a:lnTo>
                  <a:lnTo>
                    <a:pt x="24861" y="274064"/>
                  </a:lnTo>
                  <a:lnTo>
                    <a:pt x="27396" y="328429"/>
                  </a:lnTo>
                  <a:lnTo>
                    <a:pt x="28148" y="380932"/>
                  </a:lnTo>
                  <a:lnTo>
                    <a:pt x="28464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622839" y="241792"/>
              <a:ext cx="157929" cy="231991"/>
            </a:xfrm>
            <a:custGeom>
              <a:avLst/>
              <a:gdLst/>
              <a:ahLst/>
              <a:cxnLst/>
              <a:rect l="0" t="0" r="0" b="0"/>
              <a:pathLst>
                <a:path w="157929" h="231991">
                  <a:moveTo>
                    <a:pt x="0" y="116176"/>
                  </a:moveTo>
                  <a:lnTo>
                    <a:pt x="53875" y="98218"/>
                  </a:lnTo>
                  <a:lnTo>
                    <a:pt x="83424" y="86809"/>
                  </a:lnTo>
                  <a:lnTo>
                    <a:pt x="127853" y="55883"/>
                  </a:lnTo>
                  <a:lnTo>
                    <a:pt x="141832" y="39076"/>
                  </a:lnTo>
                  <a:lnTo>
                    <a:pt x="147197" y="29681"/>
                  </a:lnTo>
                  <a:lnTo>
                    <a:pt x="148434" y="21078"/>
                  </a:lnTo>
                  <a:lnTo>
                    <a:pt x="143570" y="5280"/>
                  </a:lnTo>
                  <a:lnTo>
                    <a:pt x="136658" y="1302"/>
                  </a:lnTo>
                  <a:lnTo>
                    <a:pt x="116499" y="0"/>
                  </a:lnTo>
                  <a:lnTo>
                    <a:pt x="84431" y="5845"/>
                  </a:lnTo>
                  <a:lnTo>
                    <a:pt x="43325" y="26706"/>
                  </a:lnTo>
                  <a:lnTo>
                    <a:pt x="26664" y="39757"/>
                  </a:lnTo>
                  <a:lnTo>
                    <a:pt x="14581" y="59595"/>
                  </a:lnTo>
                  <a:lnTo>
                    <a:pt x="7650" y="82840"/>
                  </a:lnTo>
                  <a:lnTo>
                    <a:pt x="8470" y="104870"/>
                  </a:lnTo>
                  <a:lnTo>
                    <a:pt x="30043" y="158188"/>
                  </a:lnTo>
                  <a:lnTo>
                    <a:pt x="34067" y="168751"/>
                  </a:lnTo>
                  <a:lnTo>
                    <a:pt x="47896" y="183606"/>
                  </a:lnTo>
                  <a:lnTo>
                    <a:pt x="102754" y="213833"/>
                  </a:lnTo>
                  <a:lnTo>
                    <a:pt x="157928" y="2319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628375" y="-21056"/>
              <a:ext cx="1467231" cy="599454"/>
            </a:xfrm>
            <a:custGeom>
              <a:avLst/>
              <a:gdLst/>
              <a:ahLst/>
              <a:cxnLst/>
              <a:rect l="0" t="0" r="0" b="0"/>
              <a:pathLst>
                <a:path w="1467231" h="599454">
                  <a:moveTo>
                    <a:pt x="1131335" y="42112"/>
                  </a:moveTo>
                  <a:lnTo>
                    <a:pt x="1077459" y="24154"/>
                  </a:lnTo>
                  <a:lnTo>
                    <a:pt x="1030095" y="13566"/>
                  </a:lnTo>
                  <a:lnTo>
                    <a:pt x="970697" y="11128"/>
                  </a:lnTo>
                  <a:lnTo>
                    <a:pt x="913904" y="9477"/>
                  </a:lnTo>
                  <a:lnTo>
                    <a:pt x="854506" y="2218"/>
                  </a:lnTo>
                  <a:lnTo>
                    <a:pt x="792383" y="438"/>
                  </a:lnTo>
                  <a:lnTo>
                    <a:pt x="735051" y="86"/>
                  </a:lnTo>
                  <a:lnTo>
                    <a:pt x="678667" y="17"/>
                  </a:lnTo>
                  <a:lnTo>
                    <a:pt x="622469" y="3"/>
                  </a:lnTo>
                  <a:lnTo>
                    <a:pt x="565138" y="0"/>
                  </a:lnTo>
                  <a:lnTo>
                    <a:pt x="501820" y="0"/>
                  </a:lnTo>
                  <a:lnTo>
                    <a:pt x="449495" y="5589"/>
                  </a:lnTo>
                  <a:lnTo>
                    <a:pt x="396959" y="9552"/>
                  </a:lnTo>
                  <a:lnTo>
                    <a:pt x="341522" y="10335"/>
                  </a:lnTo>
                  <a:lnTo>
                    <a:pt x="285510" y="16079"/>
                  </a:lnTo>
                  <a:lnTo>
                    <a:pt x="230556" y="21242"/>
                  </a:lnTo>
                  <a:lnTo>
                    <a:pt x="168267" y="29991"/>
                  </a:lnTo>
                  <a:lnTo>
                    <a:pt x="121696" y="40845"/>
                  </a:lnTo>
                  <a:lnTo>
                    <a:pt x="81821" y="64306"/>
                  </a:lnTo>
                  <a:lnTo>
                    <a:pt x="29547" y="112369"/>
                  </a:lnTo>
                  <a:lnTo>
                    <a:pt x="13942" y="138968"/>
                  </a:lnTo>
                  <a:lnTo>
                    <a:pt x="2871" y="198121"/>
                  </a:lnTo>
                  <a:lnTo>
                    <a:pt x="0" y="209289"/>
                  </a:lnTo>
                  <a:lnTo>
                    <a:pt x="3049" y="231057"/>
                  </a:lnTo>
                  <a:lnTo>
                    <a:pt x="23274" y="284193"/>
                  </a:lnTo>
                  <a:lnTo>
                    <a:pt x="61328" y="340197"/>
                  </a:lnTo>
                  <a:lnTo>
                    <a:pt x="92210" y="376554"/>
                  </a:lnTo>
                  <a:lnTo>
                    <a:pt x="147251" y="420921"/>
                  </a:lnTo>
                  <a:lnTo>
                    <a:pt x="198913" y="449172"/>
                  </a:lnTo>
                  <a:lnTo>
                    <a:pt x="261413" y="477282"/>
                  </a:lnTo>
                  <a:lnTo>
                    <a:pt x="316913" y="502245"/>
                  </a:lnTo>
                  <a:lnTo>
                    <a:pt x="373197" y="518788"/>
                  </a:lnTo>
                  <a:lnTo>
                    <a:pt x="426169" y="533321"/>
                  </a:lnTo>
                  <a:lnTo>
                    <a:pt x="487411" y="547456"/>
                  </a:lnTo>
                  <a:lnTo>
                    <a:pt x="539327" y="561514"/>
                  </a:lnTo>
                  <a:lnTo>
                    <a:pt x="589377" y="572046"/>
                  </a:lnTo>
                  <a:lnTo>
                    <a:pt x="643072" y="576986"/>
                  </a:lnTo>
                  <a:lnTo>
                    <a:pt x="699146" y="585891"/>
                  </a:lnTo>
                  <a:lnTo>
                    <a:pt x="748385" y="588497"/>
                  </a:lnTo>
                  <a:lnTo>
                    <a:pt x="808079" y="590439"/>
                  </a:lnTo>
                  <a:lnTo>
                    <a:pt x="853525" y="595039"/>
                  </a:lnTo>
                  <a:lnTo>
                    <a:pt x="897899" y="597863"/>
                  </a:lnTo>
                  <a:lnTo>
                    <a:pt x="959223" y="599453"/>
                  </a:lnTo>
                  <a:lnTo>
                    <a:pt x="1021168" y="594401"/>
                  </a:lnTo>
                  <a:lnTo>
                    <a:pt x="1067367" y="585429"/>
                  </a:lnTo>
                  <a:lnTo>
                    <a:pt x="1123690" y="580951"/>
                  </a:lnTo>
                  <a:lnTo>
                    <a:pt x="1182727" y="569863"/>
                  </a:lnTo>
                  <a:lnTo>
                    <a:pt x="1245168" y="546356"/>
                  </a:lnTo>
                  <a:lnTo>
                    <a:pt x="1302909" y="519182"/>
                  </a:lnTo>
                  <a:lnTo>
                    <a:pt x="1363775" y="471682"/>
                  </a:lnTo>
                  <a:lnTo>
                    <a:pt x="1424044" y="420862"/>
                  </a:lnTo>
                  <a:lnTo>
                    <a:pt x="1443922" y="399959"/>
                  </a:lnTo>
                  <a:lnTo>
                    <a:pt x="1456656" y="378970"/>
                  </a:lnTo>
                  <a:lnTo>
                    <a:pt x="1464812" y="341834"/>
                  </a:lnTo>
                  <a:lnTo>
                    <a:pt x="1467230" y="301194"/>
                  </a:lnTo>
                  <a:lnTo>
                    <a:pt x="1452405" y="246711"/>
                  </a:lnTo>
                  <a:lnTo>
                    <a:pt x="1427787" y="190112"/>
                  </a:lnTo>
                  <a:lnTo>
                    <a:pt x="1379230" y="132636"/>
                  </a:lnTo>
                  <a:lnTo>
                    <a:pt x="1325324" y="81732"/>
                  </a:lnTo>
                  <a:lnTo>
                    <a:pt x="1265623" y="52841"/>
                  </a:lnTo>
                  <a:lnTo>
                    <a:pt x="1208684" y="30194"/>
                  </a:lnTo>
                  <a:lnTo>
                    <a:pt x="1157792" y="14456"/>
                  </a:lnTo>
                  <a:lnTo>
                    <a:pt x="1114237" y="7205"/>
                  </a:lnTo>
                  <a:lnTo>
                    <a:pt x="1059459" y="2134"/>
                  </a:lnTo>
                  <a:lnTo>
                    <a:pt x="997858" y="421"/>
                  </a:lnTo>
                  <a:lnTo>
                    <a:pt x="946175" y="83"/>
                  </a:lnTo>
                  <a:lnTo>
                    <a:pt x="9312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202951" y="4266825"/>
            <a:ext cx="3592774" cy="1776439"/>
            <a:chOff x="202951" y="4266825"/>
            <a:chExt cx="3592774" cy="1776439"/>
          </a:xfrm>
        </p:grpSpPr>
        <p:sp>
          <p:nvSpPr>
            <p:cNvPr id="142" name="Freeform 141"/>
            <p:cNvSpPr/>
            <p:nvPr/>
          </p:nvSpPr>
          <p:spPr>
            <a:xfrm>
              <a:off x="763634" y="4266825"/>
              <a:ext cx="204988" cy="230904"/>
            </a:xfrm>
            <a:custGeom>
              <a:avLst/>
              <a:gdLst/>
              <a:ahLst/>
              <a:cxnLst/>
              <a:rect l="0" t="0" r="0" b="0"/>
              <a:pathLst>
                <a:path w="204988" h="230904">
                  <a:moveTo>
                    <a:pt x="57588" y="49859"/>
                  </a:moveTo>
                  <a:lnTo>
                    <a:pt x="32394" y="103734"/>
                  </a:lnTo>
                  <a:lnTo>
                    <a:pt x="21008" y="135621"/>
                  </a:lnTo>
                  <a:lnTo>
                    <a:pt x="10614" y="195842"/>
                  </a:lnTo>
                  <a:lnTo>
                    <a:pt x="0" y="230903"/>
                  </a:lnTo>
                  <a:lnTo>
                    <a:pt x="16007" y="175191"/>
                  </a:lnTo>
                  <a:lnTo>
                    <a:pt x="23041" y="141197"/>
                  </a:lnTo>
                  <a:lnTo>
                    <a:pt x="27026" y="117360"/>
                  </a:lnTo>
                  <a:lnTo>
                    <a:pt x="40084" y="88446"/>
                  </a:lnTo>
                  <a:lnTo>
                    <a:pt x="51730" y="29954"/>
                  </a:lnTo>
                  <a:lnTo>
                    <a:pt x="67031" y="3147"/>
                  </a:lnTo>
                  <a:lnTo>
                    <a:pt x="73242" y="0"/>
                  </a:lnTo>
                  <a:lnTo>
                    <a:pt x="79723" y="242"/>
                  </a:lnTo>
                  <a:lnTo>
                    <a:pt x="86383" y="2743"/>
                  </a:lnTo>
                  <a:lnTo>
                    <a:pt x="96902" y="14881"/>
                  </a:lnTo>
                  <a:lnTo>
                    <a:pt x="128847" y="71542"/>
                  </a:lnTo>
                  <a:lnTo>
                    <a:pt x="160464" y="134142"/>
                  </a:lnTo>
                  <a:lnTo>
                    <a:pt x="192052" y="194143"/>
                  </a:lnTo>
                  <a:lnTo>
                    <a:pt x="204987" y="2183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84393" y="4285098"/>
              <a:ext cx="73701" cy="1073908"/>
            </a:xfrm>
            <a:custGeom>
              <a:avLst/>
              <a:gdLst/>
              <a:ahLst/>
              <a:cxnLst/>
              <a:rect l="0" t="0" r="0" b="0"/>
              <a:pathLst>
                <a:path w="73701" h="1073908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0336" y="176885"/>
                  </a:lnTo>
                  <a:lnTo>
                    <a:pt x="16080" y="234722"/>
                  </a:lnTo>
                  <a:lnTo>
                    <a:pt x="20074" y="291207"/>
                  </a:lnTo>
                  <a:lnTo>
                    <a:pt x="23983" y="344305"/>
                  </a:lnTo>
                  <a:lnTo>
                    <a:pt x="30084" y="394524"/>
                  </a:lnTo>
                  <a:lnTo>
                    <a:pt x="32459" y="456740"/>
                  </a:lnTo>
                  <a:lnTo>
                    <a:pt x="36741" y="515303"/>
                  </a:lnTo>
                  <a:lnTo>
                    <a:pt x="36233" y="557835"/>
                  </a:lnTo>
                  <a:lnTo>
                    <a:pt x="40952" y="619717"/>
                  </a:lnTo>
                  <a:lnTo>
                    <a:pt x="43055" y="678691"/>
                  </a:lnTo>
                  <a:lnTo>
                    <a:pt x="50402" y="731587"/>
                  </a:lnTo>
                  <a:lnTo>
                    <a:pt x="52200" y="792078"/>
                  </a:lnTo>
                  <a:lnTo>
                    <a:pt x="52512" y="840533"/>
                  </a:lnTo>
                  <a:lnTo>
                    <a:pt x="58683" y="899733"/>
                  </a:lnTo>
                  <a:lnTo>
                    <a:pt x="57302" y="946435"/>
                  </a:lnTo>
                  <a:lnTo>
                    <a:pt x="69634" y="1001228"/>
                  </a:lnTo>
                  <a:lnTo>
                    <a:pt x="72897" y="1047505"/>
                  </a:lnTo>
                  <a:lnTo>
                    <a:pt x="73700" y="10739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18124" y="5295834"/>
              <a:ext cx="229358" cy="473783"/>
            </a:xfrm>
            <a:custGeom>
              <a:avLst/>
              <a:gdLst/>
              <a:ahLst/>
              <a:cxnLst/>
              <a:rect l="0" t="0" r="0" b="0"/>
              <a:pathLst>
                <a:path w="229358" h="473783">
                  <a:moveTo>
                    <a:pt x="155658" y="0"/>
                  </a:moveTo>
                  <a:lnTo>
                    <a:pt x="136530" y="61110"/>
                  </a:lnTo>
                  <a:lnTo>
                    <a:pt x="111444" y="121131"/>
                  </a:lnTo>
                  <a:lnTo>
                    <a:pt x="86433" y="181418"/>
                  </a:lnTo>
                  <a:lnTo>
                    <a:pt x="54688" y="242259"/>
                  </a:lnTo>
                  <a:lnTo>
                    <a:pt x="21941" y="298133"/>
                  </a:lnTo>
                  <a:lnTo>
                    <a:pt x="1134" y="327371"/>
                  </a:lnTo>
                  <a:lnTo>
                    <a:pt x="0" y="336401"/>
                  </a:lnTo>
                  <a:lnTo>
                    <a:pt x="2753" y="344760"/>
                  </a:lnTo>
                  <a:lnTo>
                    <a:pt x="8098" y="352672"/>
                  </a:lnTo>
                  <a:lnTo>
                    <a:pt x="23395" y="364584"/>
                  </a:lnTo>
                  <a:lnTo>
                    <a:pt x="85482" y="392330"/>
                  </a:lnTo>
                  <a:lnTo>
                    <a:pt x="144207" y="425015"/>
                  </a:lnTo>
                  <a:lnTo>
                    <a:pt x="207322" y="467564"/>
                  </a:lnTo>
                  <a:lnTo>
                    <a:pt x="229357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34479" y="5542731"/>
              <a:ext cx="186744" cy="237415"/>
            </a:xfrm>
            <a:custGeom>
              <a:avLst/>
              <a:gdLst/>
              <a:ahLst/>
              <a:cxnLst/>
              <a:rect l="0" t="0" r="0" b="0"/>
              <a:pathLst>
                <a:path w="186744" h="237415">
                  <a:moveTo>
                    <a:pt x="134101" y="90015"/>
                  </a:moveTo>
                  <a:lnTo>
                    <a:pt x="134101" y="67658"/>
                  </a:lnTo>
                  <a:lnTo>
                    <a:pt x="122922" y="36987"/>
                  </a:lnTo>
                  <a:lnTo>
                    <a:pt x="104792" y="11262"/>
                  </a:lnTo>
                  <a:lnTo>
                    <a:pt x="85200" y="2371"/>
                  </a:lnTo>
                  <a:lnTo>
                    <a:pt x="73424" y="0"/>
                  </a:lnTo>
                  <a:lnTo>
                    <a:pt x="63234" y="759"/>
                  </a:lnTo>
                  <a:lnTo>
                    <a:pt x="45673" y="7842"/>
                  </a:lnTo>
                  <a:lnTo>
                    <a:pt x="22632" y="30572"/>
                  </a:lnTo>
                  <a:lnTo>
                    <a:pt x="6577" y="59534"/>
                  </a:lnTo>
                  <a:lnTo>
                    <a:pt x="0" y="101520"/>
                  </a:lnTo>
                  <a:lnTo>
                    <a:pt x="3640" y="145416"/>
                  </a:lnTo>
                  <a:lnTo>
                    <a:pt x="12167" y="167670"/>
                  </a:lnTo>
                  <a:lnTo>
                    <a:pt x="17717" y="176880"/>
                  </a:lnTo>
                  <a:lnTo>
                    <a:pt x="24926" y="181850"/>
                  </a:lnTo>
                  <a:lnTo>
                    <a:pt x="42295" y="184253"/>
                  </a:lnTo>
                  <a:lnTo>
                    <a:pt x="50670" y="180916"/>
                  </a:lnTo>
                  <a:lnTo>
                    <a:pt x="73636" y="159453"/>
                  </a:lnTo>
                  <a:lnTo>
                    <a:pt x="120406" y="98099"/>
                  </a:lnTo>
                  <a:lnTo>
                    <a:pt x="124971" y="88385"/>
                  </a:lnTo>
                  <a:lnTo>
                    <a:pt x="129184" y="85419"/>
                  </a:lnTo>
                  <a:lnTo>
                    <a:pt x="133163" y="86951"/>
                  </a:lnTo>
                  <a:lnTo>
                    <a:pt x="136985" y="91482"/>
                  </a:lnTo>
                  <a:lnTo>
                    <a:pt x="146742" y="153494"/>
                  </a:lnTo>
                  <a:lnTo>
                    <a:pt x="159085" y="203810"/>
                  </a:lnTo>
                  <a:lnTo>
                    <a:pt x="168991" y="219749"/>
                  </a:lnTo>
                  <a:lnTo>
                    <a:pt x="186743" y="2374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07997" y="5422176"/>
              <a:ext cx="190254" cy="333810"/>
            </a:xfrm>
            <a:custGeom>
              <a:avLst/>
              <a:gdLst/>
              <a:ahLst/>
              <a:cxnLst/>
              <a:rect l="0" t="0" r="0" b="0"/>
              <a:pathLst>
                <a:path w="190254" h="333810">
                  <a:moveTo>
                    <a:pt x="50096" y="0"/>
                  </a:moveTo>
                  <a:lnTo>
                    <a:pt x="41763" y="48931"/>
                  </a:lnTo>
                  <a:lnTo>
                    <a:pt x="40218" y="96777"/>
                  </a:lnTo>
                  <a:lnTo>
                    <a:pt x="34107" y="154167"/>
                  </a:lnTo>
                  <a:lnTo>
                    <a:pt x="21634" y="207704"/>
                  </a:lnTo>
                  <a:lnTo>
                    <a:pt x="7906" y="260220"/>
                  </a:lnTo>
                  <a:lnTo>
                    <a:pt x="4422" y="271746"/>
                  </a:lnTo>
                  <a:lnTo>
                    <a:pt x="2099" y="274751"/>
                  </a:lnTo>
                  <a:lnTo>
                    <a:pt x="550" y="272074"/>
                  </a:lnTo>
                  <a:lnTo>
                    <a:pt x="0" y="257792"/>
                  </a:lnTo>
                  <a:lnTo>
                    <a:pt x="3654" y="239747"/>
                  </a:lnTo>
                  <a:lnTo>
                    <a:pt x="17878" y="215445"/>
                  </a:lnTo>
                  <a:lnTo>
                    <a:pt x="36910" y="193427"/>
                  </a:lnTo>
                  <a:lnTo>
                    <a:pt x="62957" y="177674"/>
                  </a:lnTo>
                  <a:lnTo>
                    <a:pt x="82718" y="175673"/>
                  </a:lnTo>
                  <a:lnTo>
                    <a:pt x="124000" y="183919"/>
                  </a:lnTo>
                  <a:lnTo>
                    <a:pt x="149852" y="199034"/>
                  </a:lnTo>
                  <a:lnTo>
                    <a:pt x="172330" y="218330"/>
                  </a:lnTo>
                  <a:lnTo>
                    <a:pt x="188219" y="250044"/>
                  </a:lnTo>
                  <a:lnTo>
                    <a:pt x="190253" y="272568"/>
                  </a:lnTo>
                  <a:lnTo>
                    <a:pt x="186087" y="293106"/>
                  </a:lnTo>
                  <a:lnTo>
                    <a:pt x="176437" y="310034"/>
                  </a:lnTo>
                  <a:lnTo>
                    <a:pt x="161230" y="322237"/>
                  </a:lnTo>
                  <a:lnTo>
                    <a:pt x="141603" y="330389"/>
                  </a:lnTo>
                  <a:lnTo>
                    <a:pt x="105415" y="333809"/>
                  </a:lnTo>
                  <a:lnTo>
                    <a:pt x="64273" y="325077"/>
                  </a:lnTo>
                  <a:lnTo>
                    <a:pt x="3956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150927" y="5627135"/>
              <a:ext cx="128375" cy="174068"/>
            </a:xfrm>
            <a:custGeom>
              <a:avLst/>
              <a:gdLst/>
              <a:ahLst/>
              <a:cxnLst/>
              <a:rect l="0" t="0" r="0" b="0"/>
              <a:pathLst>
                <a:path w="128375" h="174068">
                  <a:moveTo>
                    <a:pt x="28264" y="79310"/>
                  </a:moveTo>
                  <a:lnTo>
                    <a:pt x="86881" y="79310"/>
                  </a:lnTo>
                  <a:lnTo>
                    <a:pt x="107349" y="73071"/>
                  </a:lnTo>
                  <a:lnTo>
                    <a:pt x="116082" y="68132"/>
                  </a:lnTo>
                  <a:lnTo>
                    <a:pt x="121904" y="60160"/>
                  </a:lnTo>
                  <a:lnTo>
                    <a:pt x="128374" y="38824"/>
                  </a:lnTo>
                  <a:lnTo>
                    <a:pt x="127759" y="28922"/>
                  </a:lnTo>
                  <a:lnTo>
                    <a:pt x="120837" y="11682"/>
                  </a:lnTo>
                  <a:lnTo>
                    <a:pt x="113376" y="6149"/>
                  </a:lnTo>
                  <a:lnTo>
                    <a:pt x="92608" y="0"/>
                  </a:lnTo>
                  <a:lnTo>
                    <a:pt x="60197" y="2129"/>
                  </a:lnTo>
                  <a:lnTo>
                    <a:pt x="28367" y="15758"/>
                  </a:lnTo>
                  <a:lnTo>
                    <a:pt x="13492" y="31178"/>
                  </a:lnTo>
                  <a:lnTo>
                    <a:pt x="4151" y="50899"/>
                  </a:lnTo>
                  <a:lnTo>
                    <a:pt x="0" y="75262"/>
                  </a:lnTo>
                  <a:lnTo>
                    <a:pt x="4394" y="98568"/>
                  </a:lnTo>
                  <a:lnTo>
                    <a:pt x="26279" y="142126"/>
                  </a:lnTo>
                  <a:lnTo>
                    <a:pt x="59850" y="174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358176" y="5485347"/>
              <a:ext cx="136871" cy="357970"/>
            </a:xfrm>
            <a:custGeom>
              <a:avLst/>
              <a:gdLst/>
              <a:ahLst/>
              <a:cxnLst/>
              <a:rect l="0" t="0" r="0" b="0"/>
              <a:pathLst>
                <a:path w="136871" h="357970">
                  <a:moveTo>
                    <a:pt x="136870" y="0"/>
                  </a:moveTo>
                  <a:lnTo>
                    <a:pt x="111676" y="62280"/>
                  </a:lnTo>
                  <a:lnTo>
                    <a:pt x="95325" y="116331"/>
                  </a:lnTo>
                  <a:lnTo>
                    <a:pt x="75241" y="172068"/>
                  </a:lnTo>
                  <a:lnTo>
                    <a:pt x="57150" y="228137"/>
                  </a:lnTo>
                  <a:lnTo>
                    <a:pt x="42311" y="281154"/>
                  </a:lnTo>
                  <a:lnTo>
                    <a:pt x="22525" y="32576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564566" y="5730090"/>
              <a:ext cx="172637" cy="243472"/>
            </a:xfrm>
            <a:custGeom>
              <a:avLst/>
              <a:gdLst/>
              <a:ahLst/>
              <a:cxnLst/>
              <a:rect l="0" t="0" r="0" b="0"/>
              <a:pathLst>
                <a:path w="172637" h="243472">
                  <a:moveTo>
                    <a:pt x="172636" y="50055"/>
                  </a:moveTo>
                  <a:lnTo>
                    <a:pt x="135549" y="15308"/>
                  </a:lnTo>
                  <a:lnTo>
                    <a:pt x="117548" y="6146"/>
                  </a:lnTo>
                  <a:lnTo>
                    <a:pt x="82094" y="0"/>
                  </a:lnTo>
                  <a:lnTo>
                    <a:pt x="36598" y="6329"/>
                  </a:lnTo>
                  <a:lnTo>
                    <a:pt x="15078" y="12293"/>
                  </a:lnTo>
                  <a:lnTo>
                    <a:pt x="7936" y="19031"/>
                  </a:lnTo>
                  <a:lnTo>
                    <a:pt x="0" y="38996"/>
                  </a:lnTo>
                  <a:lnTo>
                    <a:pt x="223" y="48532"/>
                  </a:lnTo>
                  <a:lnTo>
                    <a:pt x="6711" y="65365"/>
                  </a:lnTo>
                  <a:lnTo>
                    <a:pt x="29106" y="87996"/>
                  </a:lnTo>
                  <a:lnTo>
                    <a:pt x="78389" y="112214"/>
                  </a:lnTo>
                  <a:lnTo>
                    <a:pt x="97993" y="120965"/>
                  </a:lnTo>
                  <a:lnTo>
                    <a:pt x="136954" y="152387"/>
                  </a:lnTo>
                  <a:lnTo>
                    <a:pt x="145079" y="172355"/>
                  </a:lnTo>
                  <a:lnTo>
                    <a:pt x="147245" y="184231"/>
                  </a:lnTo>
                  <a:lnTo>
                    <a:pt x="143414" y="203666"/>
                  </a:lnTo>
                  <a:lnTo>
                    <a:pt x="139116" y="212124"/>
                  </a:lnTo>
                  <a:lnTo>
                    <a:pt x="124983" y="224641"/>
                  </a:lnTo>
                  <a:lnTo>
                    <a:pt x="87314" y="242209"/>
                  </a:lnTo>
                  <a:lnTo>
                    <a:pt x="66865" y="243471"/>
                  </a:lnTo>
                  <a:lnTo>
                    <a:pt x="4180" y="229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884600" y="5749836"/>
              <a:ext cx="1911125" cy="261937"/>
            </a:xfrm>
            <a:custGeom>
              <a:avLst/>
              <a:gdLst/>
              <a:ahLst/>
              <a:cxnLst/>
              <a:rect l="0" t="0" r="0" b="0"/>
              <a:pathLst>
                <a:path w="1911125" h="261937">
                  <a:moveTo>
                    <a:pt x="0" y="104008"/>
                  </a:moveTo>
                  <a:lnTo>
                    <a:pt x="48931" y="104009"/>
                  </a:lnTo>
                  <a:lnTo>
                    <a:pt x="102473" y="98419"/>
                  </a:lnTo>
                  <a:lnTo>
                    <a:pt x="155249" y="94455"/>
                  </a:lnTo>
                  <a:lnTo>
                    <a:pt x="210735" y="93672"/>
                  </a:lnTo>
                  <a:lnTo>
                    <a:pt x="258972" y="93537"/>
                  </a:lnTo>
                  <a:lnTo>
                    <a:pt x="311479" y="93497"/>
                  </a:lnTo>
                  <a:lnTo>
                    <a:pt x="359792" y="93484"/>
                  </a:lnTo>
                  <a:lnTo>
                    <a:pt x="411152" y="96601"/>
                  </a:lnTo>
                  <a:lnTo>
                    <a:pt x="463414" y="101814"/>
                  </a:lnTo>
                  <a:lnTo>
                    <a:pt x="512825" y="106478"/>
                  </a:lnTo>
                  <a:lnTo>
                    <a:pt x="560220" y="112149"/>
                  </a:lnTo>
                  <a:lnTo>
                    <a:pt x="611308" y="113829"/>
                  </a:lnTo>
                  <a:lnTo>
                    <a:pt x="663490" y="114327"/>
                  </a:lnTo>
                  <a:lnTo>
                    <a:pt x="712876" y="114475"/>
                  </a:lnTo>
                  <a:lnTo>
                    <a:pt x="760265" y="114518"/>
                  </a:lnTo>
                  <a:lnTo>
                    <a:pt x="811350" y="114531"/>
                  </a:lnTo>
                  <a:lnTo>
                    <a:pt x="860412" y="111415"/>
                  </a:lnTo>
                  <a:lnTo>
                    <a:pt x="907704" y="106203"/>
                  </a:lnTo>
                  <a:lnTo>
                    <a:pt x="970497" y="104442"/>
                  </a:lnTo>
                  <a:lnTo>
                    <a:pt x="1019351" y="104137"/>
                  </a:lnTo>
                  <a:lnTo>
                    <a:pt x="1079855" y="104034"/>
                  </a:lnTo>
                  <a:lnTo>
                    <a:pt x="1139986" y="104013"/>
                  </a:lnTo>
                  <a:lnTo>
                    <a:pt x="1190582" y="104010"/>
                  </a:lnTo>
                  <a:lnTo>
                    <a:pt x="1242618" y="104009"/>
                  </a:lnTo>
                  <a:lnTo>
                    <a:pt x="1301425" y="109598"/>
                  </a:lnTo>
                  <a:lnTo>
                    <a:pt x="1355242" y="113561"/>
                  </a:lnTo>
                  <a:lnTo>
                    <a:pt x="1410932" y="114344"/>
                  </a:lnTo>
                  <a:lnTo>
                    <a:pt x="1466993" y="114499"/>
                  </a:lnTo>
                  <a:lnTo>
                    <a:pt x="1514681" y="120115"/>
                  </a:lnTo>
                  <a:lnTo>
                    <a:pt x="1565855" y="123599"/>
                  </a:lnTo>
                  <a:lnTo>
                    <a:pt x="1627144" y="124776"/>
                  </a:lnTo>
                  <a:lnTo>
                    <a:pt x="1681191" y="121888"/>
                  </a:lnTo>
                  <a:lnTo>
                    <a:pt x="1704120" y="118974"/>
                  </a:lnTo>
                  <a:lnTo>
                    <a:pt x="1753674" y="123516"/>
                  </a:lnTo>
                  <a:lnTo>
                    <a:pt x="1813506" y="124760"/>
                  </a:lnTo>
                  <a:lnTo>
                    <a:pt x="1869215" y="123835"/>
                  </a:lnTo>
                  <a:lnTo>
                    <a:pt x="1892970" y="119449"/>
                  </a:lnTo>
                  <a:lnTo>
                    <a:pt x="1898370" y="115472"/>
                  </a:lnTo>
                  <a:lnTo>
                    <a:pt x="1899630" y="110481"/>
                  </a:lnTo>
                  <a:lnTo>
                    <a:pt x="1898130" y="104814"/>
                  </a:lnTo>
                  <a:lnTo>
                    <a:pt x="1878912" y="78908"/>
                  </a:lnTo>
                  <a:lnTo>
                    <a:pt x="1866085" y="65167"/>
                  </a:lnTo>
                  <a:lnTo>
                    <a:pt x="1806725" y="32334"/>
                  </a:lnTo>
                  <a:lnTo>
                    <a:pt x="1747365" y="639"/>
                  </a:lnTo>
                  <a:lnTo>
                    <a:pt x="1741638" y="0"/>
                  </a:lnTo>
                  <a:lnTo>
                    <a:pt x="1738989" y="3084"/>
                  </a:lnTo>
                  <a:lnTo>
                    <a:pt x="1738394" y="8650"/>
                  </a:lnTo>
                  <a:lnTo>
                    <a:pt x="1741506" y="13530"/>
                  </a:lnTo>
                  <a:lnTo>
                    <a:pt x="1791147" y="44323"/>
                  </a:lnTo>
                  <a:lnTo>
                    <a:pt x="1853130" y="75839"/>
                  </a:lnTo>
                  <a:lnTo>
                    <a:pt x="1905674" y="96515"/>
                  </a:lnTo>
                  <a:lnTo>
                    <a:pt x="1910348" y="101352"/>
                  </a:lnTo>
                  <a:lnTo>
                    <a:pt x="1911124" y="106917"/>
                  </a:lnTo>
                  <a:lnTo>
                    <a:pt x="1905748" y="119339"/>
                  </a:lnTo>
                  <a:lnTo>
                    <a:pt x="1888398" y="139486"/>
                  </a:lnTo>
                  <a:lnTo>
                    <a:pt x="1832489" y="196592"/>
                  </a:lnTo>
                  <a:lnTo>
                    <a:pt x="1775041" y="255640"/>
                  </a:lnTo>
                  <a:lnTo>
                    <a:pt x="1768788" y="261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02951" y="5137906"/>
              <a:ext cx="1721052" cy="905358"/>
            </a:xfrm>
            <a:custGeom>
              <a:avLst/>
              <a:gdLst/>
              <a:ahLst/>
              <a:cxnLst/>
              <a:rect l="0" t="0" r="0" b="0"/>
              <a:pathLst>
                <a:path w="1721052" h="905358">
                  <a:moveTo>
                    <a:pt x="934126" y="168456"/>
                  </a:moveTo>
                  <a:lnTo>
                    <a:pt x="870699" y="150498"/>
                  </a:lnTo>
                  <a:lnTo>
                    <a:pt x="807762" y="129816"/>
                  </a:lnTo>
                  <a:lnTo>
                    <a:pt x="755139" y="106710"/>
                  </a:lnTo>
                  <a:lnTo>
                    <a:pt x="704622" y="87543"/>
                  </a:lnTo>
                  <a:lnTo>
                    <a:pt x="649583" y="65559"/>
                  </a:lnTo>
                  <a:lnTo>
                    <a:pt x="588062" y="44016"/>
                  </a:lnTo>
                  <a:lnTo>
                    <a:pt x="526819" y="25636"/>
                  </a:lnTo>
                  <a:lnTo>
                    <a:pt x="476791" y="14355"/>
                  </a:lnTo>
                  <a:lnTo>
                    <a:pt x="426093" y="4774"/>
                  </a:lnTo>
                  <a:lnTo>
                    <a:pt x="363328" y="943"/>
                  </a:lnTo>
                  <a:lnTo>
                    <a:pt x="300540" y="5776"/>
                  </a:lnTo>
                  <a:lnTo>
                    <a:pt x="243078" y="16825"/>
                  </a:lnTo>
                  <a:lnTo>
                    <a:pt x="189786" y="23341"/>
                  </a:lnTo>
                  <a:lnTo>
                    <a:pt x="134380" y="40076"/>
                  </a:lnTo>
                  <a:lnTo>
                    <a:pt x="95049" y="64155"/>
                  </a:lnTo>
                  <a:lnTo>
                    <a:pt x="51107" y="99566"/>
                  </a:lnTo>
                  <a:lnTo>
                    <a:pt x="10305" y="160405"/>
                  </a:lnTo>
                  <a:lnTo>
                    <a:pt x="2963" y="181256"/>
                  </a:lnTo>
                  <a:lnTo>
                    <a:pt x="0" y="218132"/>
                  </a:lnTo>
                  <a:lnTo>
                    <a:pt x="11973" y="278940"/>
                  </a:lnTo>
                  <a:lnTo>
                    <a:pt x="32569" y="332567"/>
                  </a:lnTo>
                  <a:lnTo>
                    <a:pt x="52235" y="375048"/>
                  </a:lnTo>
                  <a:lnTo>
                    <a:pt x="95186" y="432244"/>
                  </a:lnTo>
                  <a:lnTo>
                    <a:pt x="156676" y="490748"/>
                  </a:lnTo>
                  <a:lnTo>
                    <a:pt x="214858" y="542458"/>
                  </a:lnTo>
                  <a:lnTo>
                    <a:pt x="268050" y="571750"/>
                  </a:lnTo>
                  <a:lnTo>
                    <a:pt x="320498" y="603185"/>
                  </a:lnTo>
                  <a:lnTo>
                    <a:pt x="370589" y="637254"/>
                  </a:lnTo>
                  <a:lnTo>
                    <a:pt x="425544" y="659278"/>
                  </a:lnTo>
                  <a:lnTo>
                    <a:pt x="481459" y="684946"/>
                  </a:lnTo>
                  <a:lnTo>
                    <a:pt x="537564" y="712546"/>
                  </a:lnTo>
                  <a:lnTo>
                    <a:pt x="599411" y="739206"/>
                  </a:lnTo>
                  <a:lnTo>
                    <a:pt x="653800" y="759918"/>
                  </a:lnTo>
                  <a:lnTo>
                    <a:pt x="715280" y="778894"/>
                  </a:lnTo>
                  <a:lnTo>
                    <a:pt x="776279" y="797798"/>
                  </a:lnTo>
                  <a:lnTo>
                    <a:pt x="832670" y="819023"/>
                  </a:lnTo>
                  <a:lnTo>
                    <a:pt x="888609" y="834827"/>
                  </a:lnTo>
                  <a:lnTo>
                    <a:pt x="940690" y="849213"/>
                  </a:lnTo>
                  <a:lnTo>
                    <a:pt x="1002364" y="861247"/>
                  </a:lnTo>
                  <a:lnTo>
                    <a:pt x="1062869" y="874515"/>
                  </a:lnTo>
                  <a:lnTo>
                    <a:pt x="1122683" y="882443"/>
                  </a:lnTo>
                  <a:lnTo>
                    <a:pt x="1183589" y="891244"/>
                  </a:lnTo>
                  <a:lnTo>
                    <a:pt x="1232389" y="895003"/>
                  </a:lnTo>
                  <a:lnTo>
                    <a:pt x="1291393" y="903041"/>
                  </a:lnTo>
                  <a:lnTo>
                    <a:pt x="1348108" y="904975"/>
                  </a:lnTo>
                  <a:lnTo>
                    <a:pt x="1411608" y="905357"/>
                  </a:lnTo>
                  <a:lnTo>
                    <a:pt x="1470424" y="902313"/>
                  </a:lnTo>
                  <a:lnTo>
                    <a:pt x="1527102" y="890793"/>
                  </a:lnTo>
                  <a:lnTo>
                    <a:pt x="1585952" y="870665"/>
                  </a:lnTo>
                  <a:lnTo>
                    <a:pt x="1646862" y="831470"/>
                  </a:lnTo>
                  <a:lnTo>
                    <a:pt x="1699010" y="773537"/>
                  </a:lnTo>
                  <a:lnTo>
                    <a:pt x="1714609" y="740284"/>
                  </a:lnTo>
                  <a:lnTo>
                    <a:pt x="1721051" y="695206"/>
                  </a:lnTo>
                  <a:lnTo>
                    <a:pt x="1717371" y="644804"/>
                  </a:lnTo>
                  <a:lnTo>
                    <a:pt x="1704477" y="593353"/>
                  </a:lnTo>
                  <a:lnTo>
                    <a:pt x="1677493" y="556327"/>
                  </a:lnTo>
                  <a:lnTo>
                    <a:pt x="1634525" y="497911"/>
                  </a:lnTo>
                  <a:lnTo>
                    <a:pt x="1573710" y="439174"/>
                  </a:lnTo>
                  <a:lnTo>
                    <a:pt x="1514131" y="387167"/>
                  </a:lnTo>
                  <a:lnTo>
                    <a:pt x="1479367" y="361310"/>
                  </a:lnTo>
                  <a:lnTo>
                    <a:pt x="1452478" y="345311"/>
                  </a:lnTo>
                  <a:lnTo>
                    <a:pt x="1390035" y="303660"/>
                  </a:lnTo>
                  <a:lnTo>
                    <a:pt x="1329162" y="269123"/>
                  </a:lnTo>
                  <a:lnTo>
                    <a:pt x="1269420" y="238038"/>
                  </a:lnTo>
                  <a:lnTo>
                    <a:pt x="1212400" y="210450"/>
                  </a:lnTo>
                  <a:lnTo>
                    <a:pt x="1155470" y="176881"/>
                  </a:lnTo>
                  <a:lnTo>
                    <a:pt x="1093473" y="148971"/>
                  </a:lnTo>
                  <a:lnTo>
                    <a:pt x="1039598" y="128889"/>
                  </a:lnTo>
                  <a:lnTo>
                    <a:pt x="976257" y="99260"/>
                  </a:lnTo>
                  <a:lnTo>
                    <a:pt x="923600" y="80850"/>
                  </a:lnTo>
                  <a:lnTo>
                    <a:pt x="862622" y="63188"/>
                  </a:lnTo>
                  <a:lnTo>
                    <a:pt x="800838" y="45626"/>
                  </a:lnTo>
                  <a:lnTo>
                    <a:pt x="739496" y="22487"/>
                  </a:lnTo>
                  <a:lnTo>
                    <a:pt x="682078" y="5656"/>
                  </a:lnTo>
                  <a:lnTo>
                    <a:pt x="6603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7780559" y="1284476"/>
            <a:ext cx="1589804" cy="1347649"/>
            <a:chOff x="7780559" y="1284476"/>
            <a:chExt cx="1589804" cy="1347649"/>
          </a:xfrm>
        </p:grpSpPr>
        <p:sp>
          <p:nvSpPr>
            <p:cNvPr id="153" name="Freeform 152"/>
            <p:cNvSpPr/>
            <p:nvPr/>
          </p:nvSpPr>
          <p:spPr>
            <a:xfrm>
              <a:off x="7980601" y="1516103"/>
              <a:ext cx="221100" cy="273742"/>
            </a:xfrm>
            <a:custGeom>
              <a:avLst/>
              <a:gdLst/>
              <a:ahLst/>
              <a:cxnLst/>
              <a:rect l="0" t="0" r="0" b="0"/>
              <a:pathLst>
                <a:path w="221100" h="273742">
                  <a:moveTo>
                    <a:pt x="0" y="0"/>
                  </a:moveTo>
                  <a:lnTo>
                    <a:pt x="20243" y="43963"/>
                  </a:lnTo>
                  <a:lnTo>
                    <a:pt x="52997" y="98120"/>
                  </a:lnTo>
                  <a:lnTo>
                    <a:pt x="87784" y="148579"/>
                  </a:lnTo>
                  <a:lnTo>
                    <a:pt x="148326" y="211358"/>
                  </a:lnTo>
                  <a:lnTo>
                    <a:pt x="199198" y="259238"/>
                  </a:lnTo>
                  <a:lnTo>
                    <a:pt x="22109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780559" y="1368704"/>
              <a:ext cx="357970" cy="273742"/>
            </a:xfrm>
            <a:custGeom>
              <a:avLst/>
              <a:gdLst/>
              <a:ahLst/>
              <a:cxnLst/>
              <a:rect l="0" t="0" r="0" b="0"/>
              <a:pathLst>
                <a:path w="357970" h="273742">
                  <a:moveTo>
                    <a:pt x="357969" y="0"/>
                  </a:moveTo>
                  <a:lnTo>
                    <a:pt x="298029" y="35917"/>
                  </a:lnTo>
                  <a:lnTo>
                    <a:pt x="242531" y="77281"/>
                  </a:lnTo>
                  <a:lnTo>
                    <a:pt x="181407" y="126346"/>
                  </a:lnTo>
                  <a:lnTo>
                    <a:pt x="124405" y="181065"/>
                  </a:lnTo>
                  <a:lnTo>
                    <a:pt x="65111" y="228781"/>
                  </a:lnTo>
                  <a:lnTo>
                    <a:pt x="14743" y="26725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149057" y="1284476"/>
              <a:ext cx="405796" cy="320280"/>
            </a:xfrm>
            <a:custGeom>
              <a:avLst/>
              <a:gdLst/>
              <a:ahLst/>
              <a:cxnLst/>
              <a:rect l="0" t="0" r="0" b="0"/>
              <a:pathLst>
                <a:path w="405796" h="320280">
                  <a:moveTo>
                    <a:pt x="0" y="0"/>
                  </a:moveTo>
                  <a:lnTo>
                    <a:pt x="28681" y="53875"/>
                  </a:lnTo>
                  <a:lnTo>
                    <a:pt x="67042" y="109856"/>
                  </a:lnTo>
                  <a:lnTo>
                    <a:pt x="107412" y="167441"/>
                  </a:lnTo>
                  <a:lnTo>
                    <a:pt x="153988" y="228062"/>
                  </a:lnTo>
                  <a:lnTo>
                    <a:pt x="196494" y="288896"/>
                  </a:lnTo>
                  <a:lnTo>
                    <a:pt x="211988" y="317226"/>
                  </a:lnTo>
                  <a:lnTo>
                    <a:pt x="212685" y="320279"/>
                  </a:lnTo>
                  <a:lnTo>
                    <a:pt x="210810" y="318804"/>
                  </a:lnTo>
                  <a:lnTo>
                    <a:pt x="165715" y="261531"/>
                  </a:lnTo>
                  <a:lnTo>
                    <a:pt x="144453" y="210349"/>
                  </a:lnTo>
                  <a:lnTo>
                    <a:pt x="139116" y="173330"/>
                  </a:lnTo>
                  <a:lnTo>
                    <a:pt x="148714" y="132725"/>
                  </a:lnTo>
                  <a:lnTo>
                    <a:pt x="166376" y="102237"/>
                  </a:lnTo>
                  <a:lnTo>
                    <a:pt x="182739" y="89113"/>
                  </a:lnTo>
                  <a:lnTo>
                    <a:pt x="202880" y="80550"/>
                  </a:lnTo>
                  <a:lnTo>
                    <a:pt x="261969" y="69013"/>
                  </a:lnTo>
                  <a:lnTo>
                    <a:pt x="300018" y="70491"/>
                  </a:lnTo>
                  <a:lnTo>
                    <a:pt x="346392" y="89877"/>
                  </a:lnTo>
                  <a:lnTo>
                    <a:pt x="394355" y="123114"/>
                  </a:lnTo>
                  <a:lnTo>
                    <a:pt x="403386" y="143235"/>
                  </a:lnTo>
                  <a:lnTo>
                    <a:pt x="405795" y="155152"/>
                  </a:lnTo>
                  <a:lnTo>
                    <a:pt x="402231" y="177751"/>
                  </a:lnTo>
                  <a:lnTo>
                    <a:pt x="387071" y="207085"/>
                  </a:lnTo>
                  <a:lnTo>
                    <a:pt x="360987" y="237958"/>
                  </a:lnTo>
                  <a:lnTo>
                    <a:pt x="334687" y="253910"/>
                  </a:lnTo>
                  <a:lnTo>
                    <a:pt x="273741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197170" y="1944002"/>
              <a:ext cx="228622" cy="371529"/>
            </a:xfrm>
            <a:custGeom>
              <a:avLst/>
              <a:gdLst/>
              <a:ahLst/>
              <a:cxnLst/>
              <a:rect l="0" t="0" r="0" b="0"/>
              <a:pathLst>
                <a:path w="228622" h="371529">
                  <a:moveTo>
                    <a:pt x="57172" y="182754"/>
                  </a:moveTo>
                  <a:lnTo>
                    <a:pt x="73983" y="201905"/>
                  </a:lnTo>
                  <a:lnTo>
                    <a:pt x="112260" y="255971"/>
                  </a:lnTo>
                  <a:lnTo>
                    <a:pt x="158546" y="313993"/>
                  </a:lnTo>
                  <a:lnTo>
                    <a:pt x="201026" y="363632"/>
                  </a:lnTo>
                  <a:lnTo>
                    <a:pt x="202208" y="368850"/>
                  </a:lnTo>
                  <a:lnTo>
                    <a:pt x="199486" y="371159"/>
                  </a:lnTo>
                  <a:lnTo>
                    <a:pt x="194161" y="371528"/>
                  </a:lnTo>
                  <a:lnTo>
                    <a:pt x="178887" y="362580"/>
                  </a:lnTo>
                  <a:lnTo>
                    <a:pt x="118609" y="307066"/>
                  </a:lnTo>
                  <a:lnTo>
                    <a:pt x="57264" y="243661"/>
                  </a:lnTo>
                  <a:lnTo>
                    <a:pt x="29417" y="192142"/>
                  </a:lnTo>
                  <a:lnTo>
                    <a:pt x="8543" y="131348"/>
                  </a:lnTo>
                  <a:lnTo>
                    <a:pt x="0" y="97722"/>
                  </a:lnTo>
                  <a:lnTo>
                    <a:pt x="1737" y="72043"/>
                  </a:lnTo>
                  <a:lnTo>
                    <a:pt x="14880" y="36867"/>
                  </a:lnTo>
                  <a:lnTo>
                    <a:pt x="30187" y="21209"/>
                  </a:lnTo>
                  <a:lnTo>
                    <a:pt x="61654" y="5817"/>
                  </a:lnTo>
                  <a:lnTo>
                    <a:pt x="86070" y="0"/>
                  </a:lnTo>
                  <a:lnTo>
                    <a:pt x="136580" y="5798"/>
                  </a:lnTo>
                  <a:lnTo>
                    <a:pt x="164994" y="12860"/>
                  </a:lnTo>
                  <a:lnTo>
                    <a:pt x="194144" y="29990"/>
                  </a:lnTo>
                  <a:lnTo>
                    <a:pt x="210075" y="43109"/>
                  </a:lnTo>
                  <a:lnTo>
                    <a:pt x="221835" y="62978"/>
                  </a:lnTo>
                  <a:lnTo>
                    <a:pt x="228621" y="86236"/>
                  </a:lnTo>
                  <a:lnTo>
                    <a:pt x="227739" y="108272"/>
                  </a:lnTo>
                  <a:lnTo>
                    <a:pt x="215075" y="140408"/>
                  </a:lnTo>
                  <a:lnTo>
                    <a:pt x="203000" y="155355"/>
                  </a:lnTo>
                  <a:lnTo>
                    <a:pt x="183514" y="172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445264" y="1797277"/>
              <a:ext cx="390592" cy="382123"/>
            </a:xfrm>
            <a:custGeom>
              <a:avLst/>
              <a:gdLst/>
              <a:ahLst/>
              <a:cxnLst/>
              <a:rect l="0" t="0" r="0" b="0"/>
              <a:pathLst>
                <a:path w="390592" h="382123">
                  <a:moveTo>
                    <a:pt x="156518" y="129438"/>
                  </a:moveTo>
                  <a:lnTo>
                    <a:pt x="153398" y="86746"/>
                  </a:lnTo>
                  <a:lnTo>
                    <a:pt x="137390" y="35775"/>
                  </a:lnTo>
                  <a:lnTo>
                    <a:pt x="126180" y="19179"/>
                  </a:lnTo>
                  <a:lnTo>
                    <a:pt x="110279" y="7125"/>
                  </a:lnTo>
                  <a:lnTo>
                    <a:pt x="101125" y="2272"/>
                  </a:lnTo>
                  <a:lnTo>
                    <a:pt x="81596" y="0"/>
                  </a:lnTo>
                  <a:lnTo>
                    <a:pt x="40463" y="8073"/>
                  </a:lnTo>
                  <a:lnTo>
                    <a:pt x="22660" y="20516"/>
                  </a:lnTo>
                  <a:lnTo>
                    <a:pt x="14637" y="28747"/>
                  </a:lnTo>
                  <a:lnTo>
                    <a:pt x="5722" y="50371"/>
                  </a:lnTo>
                  <a:lnTo>
                    <a:pt x="0" y="102381"/>
                  </a:lnTo>
                  <a:lnTo>
                    <a:pt x="4597" y="138189"/>
                  </a:lnTo>
                  <a:lnTo>
                    <a:pt x="18958" y="171025"/>
                  </a:lnTo>
                  <a:lnTo>
                    <a:pt x="34550" y="186136"/>
                  </a:lnTo>
                  <a:lnTo>
                    <a:pt x="73154" y="205368"/>
                  </a:lnTo>
                  <a:lnTo>
                    <a:pt x="93731" y="206858"/>
                  </a:lnTo>
                  <a:lnTo>
                    <a:pt x="104131" y="205618"/>
                  </a:lnTo>
                  <a:lnTo>
                    <a:pt x="121927" y="194881"/>
                  </a:lnTo>
                  <a:lnTo>
                    <a:pt x="152415" y="159392"/>
                  </a:lnTo>
                  <a:lnTo>
                    <a:pt x="157424" y="136122"/>
                  </a:lnTo>
                  <a:lnTo>
                    <a:pt x="156697" y="83055"/>
                  </a:lnTo>
                  <a:lnTo>
                    <a:pt x="158977" y="77459"/>
                  </a:lnTo>
                  <a:lnTo>
                    <a:pt x="162837" y="77238"/>
                  </a:lnTo>
                  <a:lnTo>
                    <a:pt x="220676" y="125107"/>
                  </a:lnTo>
                  <a:lnTo>
                    <a:pt x="283893" y="183418"/>
                  </a:lnTo>
                  <a:lnTo>
                    <a:pt x="346122" y="244199"/>
                  </a:lnTo>
                  <a:lnTo>
                    <a:pt x="375304" y="269636"/>
                  </a:lnTo>
                  <a:lnTo>
                    <a:pt x="387507" y="288844"/>
                  </a:lnTo>
                  <a:lnTo>
                    <a:pt x="390591" y="309079"/>
                  </a:lnTo>
                  <a:lnTo>
                    <a:pt x="389775" y="319389"/>
                  </a:lnTo>
                  <a:lnTo>
                    <a:pt x="382631" y="337083"/>
                  </a:lnTo>
                  <a:lnTo>
                    <a:pt x="370487" y="352746"/>
                  </a:lnTo>
                  <a:lnTo>
                    <a:pt x="353391" y="367506"/>
                  </a:lnTo>
                  <a:lnTo>
                    <a:pt x="334094" y="375626"/>
                  </a:lnTo>
                  <a:lnTo>
                    <a:pt x="303917" y="382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759710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919133" y="1288775"/>
              <a:ext cx="300841" cy="426359"/>
            </a:xfrm>
            <a:custGeom>
              <a:avLst/>
              <a:gdLst/>
              <a:ahLst/>
              <a:cxnLst/>
              <a:rect l="0" t="0" r="0" b="0"/>
              <a:pathLst>
                <a:path w="300841" h="426359">
                  <a:moveTo>
                    <a:pt x="177489" y="111515"/>
                  </a:moveTo>
                  <a:lnTo>
                    <a:pt x="160721" y="122693"/>
                  </a:lnTo>
                  <a:lnTo>
                    <a:pt x="155782" y="130665"/>
                  </a:lnTo>
                  <a:lnTo>
                    <a:pt x="148830" y="165412"/>
                  </a:lnTo>
                  <a:lnTo>
                    <a:pt x="149601" y="225843"/>
                  </a:lnTo>
                  <a:lnTo>
                    <a:pt x="160671" y="283187"/>
                  </a:lnTo>
                  <a:lnTo>
                    <a:pt x="174466" y="345298"/>
                  </a:lnTo>
                  <a:lnTo>
                    <a:pt x="178485" y="369836"/>
                  </a:lnTo>
                  <a:lnTo>
                    <a:pt x="206620" y="417815"/>
                  </a:lnTo>
                  <a:lnTo>
                    <a:pt x="214457" y="423339"/>
                  </a:lnTo>
                  <a:lnTo>
                    <a:pt x="223191" y="425852"/>
                  </a:lnTo>
                  <a:lnTo>
                    <a:pt x="232524" y="426358"/>
                  </a:lnTo>
                  <a:lnTo>
                    <a:pt x="241085" y="423186"/>
                  </a:lnTo>
                  <a:lnTo>
                    <a:pt x="256836" y="410302"/>
                  </a:lnTo>
                  <a:lnTo>
                    <a:pt x="284843" y="373435"/>
                  </a:lnTo>
                  <a:lnTo>
                    <a:pt x="297685" y="341589"/>
                  </a:lnTo>
                  <a:lnTo>
                    <a:pt x="300840" y="304207"/>
                  </a:lnTo>
                  <a:lnTo>
                    <a:pt x="297432" y="281384"/>
                  </a:lnTo>
                  <a:lnTo>
                    <a:pt x="288898" y="262661"/>
                  </a:lnTo>
                  <a:lnTo>
                    <a:pt x="283347" y="254393"/>
                  </a:lnTo>
                  <a:lnTo>
                    <a:pt x="267820" y="242087"/>
                  </a:lnTo>
                  <a:lnTo>
                    <a:pt x="223668" y="224654"/>
                  </a:lnTo>
                  <a:lnTo>
                    <a:pt x="169886" y="218351"/>
                  </a:lnTo>
                  <a:lnTo>
                    <a:pt x="114203" y="217106"/>
                  </a:lnTo>
                  <a:lnTo>
                    <a:pt x="63732" y="211271"/>
                  </a:lnTo>
                  <a:lnTo>
                    <a:pt x="30699" y="196574"/>
                  </a:lnTo>
                  <a:lnTo>
                    <a:pt x="15543" y="180904"/>
                  </a:lnTo>
                  <a:lnTo>
                    <a:pt x="6077" y="161072"/>
                  </a:lnTo>
                  <a:lnTo>
                    <a:pt x="0" y="107092"/>
                  </a:lnTo>
                  <a:lnTo>
                    <a:pt x="1509" y="77964"/>
                  </a:lnTo>
                  <a:lnTo>
                    <a:pt x="9978" y="57219"/>
                  </a:lnTo>
                  <a:lnTo>
                    <a:pt x="27900" y="32386"/>
                  </a:lnTo>
                  <a:lnTo>
                    <a:pt x="53617" y="10210"/>
                  </a:lnTo>
                  <a:lnTo>
                    <a:pt x="76421" y="2150"/>
                  </a:lnTo>
                  <a:lnTo>
                    <a:pt x="89054" y="0"/>
                  </a:lnTo>
                  <a:lnTo>
                    <a:pt x="109329" y="3851"/>
                  </a:lnTo>
                  <a:lnTo>
                    <a:pt x="133896" y="19173"/>
                  </a:lnTo>
                  <a:lnTo>
                    <a:pt x="147586" y="33039"/>
                  </a:lnTo>
                  <a:lnTo>
                    <a:pt x="160699" y="59407"/>
                  </a:lnTo>
                  <a:lnTo>
                    <a:pt x="166960" y="90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349098" y="1884601"/>
              <a:ext cx="1021265" cy="747524"/>
            </a:xfrm>
            <a:custGeom>
              <a:avLst/>
              <a:gdLst/>
              <a:ahLst/>
              <a:cxnLst/>
              <a:rect l="0" t="0" r="0" b="0"/>
              <a:pathLst>
                <a:path w="1021265" h="747524">
                  <a:moveTo>
                    <a:pt x="1021264" y="0"/>
                  </a:moveTo>
                  <a:lnTo>
                    <a:pt x="977302" y="20243"/>
                  </a:lnTo>
                  <a:lnTo>
                    <a:pt x="923145" y="56116"/>
                  </a:lnTo>
                  <a:lnTo>
                    <a:pt x="864103" y="95442"/>
                  </a:lnTo>
                  <a:lnTo>
                    <a:pt x="809986" y="136036"/>
                  </a:lnTo>
                  <a:lnTo>
                    <a:pt x="750581" y="178911"/>
                  </a:lnTo>
                  <a:lnTo>
                    <a:pt x="694225" y="221092"/>
                  </a:lnTo>
                  <a:lnTo>
                    <a:pt x="640982" y="256192"/>
                  </a:lnTo>
                  <a:lnTo>
                    <a:pt x="580519" y="296877"/>
                  </a:lnTo>
                  <a:lnTo>
                    <a:pt x="526617" y="336261"/>
                  </a:lnTo>
                  <a:lnTo>
                    <a:pt x="463271" y="382088"/>
                  </a:lnTo>
                  <a:lnTo>
                    <a:pt x="400085" y="431013"/>
                  </a:lnTo>
                  <a:lnTo>
                    <a:pt x="346272" y="473912"/>
                  </a:lnTo>
                  <a:lnTo>
                    <a:pt x="285733" y="517531"/>
                  </a:lnTo>
                  <a:lnTo>
                    <a:pt x="223486" y="565634"/>
                  </a:lnTo>
                  <a:lnTo>
                    <a:pt x="161535" y="611657"/>
                  </a:lnTo>
                  <a:lnTo>
                    <a:pt x="100171" y="657838"/>
                  </a:lnTo>
                  <a:lnTo>
                    <a:pt x="42826" y="702957"/>
                  </a:lnTo>
                  <a:lnTo>
                    <a:pt x="16979" y="725739"/>
                  </a:lnTo>
                  <a:lnTo>
                    <a:pt x="0" y="747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495461" y="55569"/>
            <a:ext cx="3943261" cy="858696"/>
            <a:chOff x="3495461" y="55569"/>
            <a:chExt cx="3943261" cy="858696"/>
          </a:xfrm>
        </p:grpSpPr>
        <p:sp>
          <p:nvSpPr>
            <p:cNvPr id="2" name="Freeform 1"/>
            <p:cNvSpPr/>
            <p:nvPr/>
          </p:nvSpPr>
          <p:spPr>
            <a:xfrm>
              <a:off x="3779730" y="115813"/>
              <a:ext cx="42115" cy="526426"/>
            </a:xfrm>
            <a:custGeom>
              <a:avLst/>
              <a:gdLst/>
              <a:ahLst/>
              <a:cxnLst/>
              <a:rect l="0" t="0" r="0" b="0"/>
              <a:pathLst>
                <a:path w="42115" h="526426">
                  <a:moveTo>
                    <a:pt x="42114" y="0"/>
                  </a:moveTo>
                  <a:lnTo>
                    <a:pt x="30936" y="11178"/>
                  </a:lnTo>
                  <a:lnTo>
                    <a:pt x="25448" y="32264"/>
                  </a:lnTo>
                  <a:lnTo>
                    <a:pt x="25478" y="80140"/>
                  </a:lnTo>
                  <a:lnTo>
                    <a:pt x="29776" y="141898"/>
                  </a:lnTo>
                  <a:lnTo>
                    <a:pt x="31049" y="202701"/>
                  </a:lnTo>
                  <a:lnTo>
                    <a:pt x="31427" y="259711"/>
                  </a:lnTo>
                  <a:lnTo>
                    <a:pt x="28419" y="315987"/>
                  </a:lnTo>
                  <a:lnTo>
                    <a:pt x="22511" y="372033"/>
                  </a:lnTo>
                  <a:lnTo>
                    <a:pt x="12939" y="423268"/>
                  </a:lnTo>
                  <a:lnTo>
                    <a:pt x="4354" y="474023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95461" y="77750"/>
              <a:ext cx="721847" cy="669383"/>
            </a:xfrm>
            <a:custGeom>
              <a:avLst/>
              <a:gdLst/>
              <a:ahLst/>
              <a:cxnLst/>
              <a:rect l="0" t="0" r="0" b="0"/>
              <a:pathLst>
                <a:path w="721847" h="669383">
                  <a:moveTo>
                    <a:pt x="0" y="132819"/>
                  </a:moveTo>
                  <a:lnTo>
                    <a:pt x="60873" y="98491"/>
                  </a:lnTo>
                  <a:lnTo>
                    <a:pt x="116536" y="58879"/>
                  </a:lnTo>
                  <a:lnTo>
                    <a:pt x="150733" y="41111"/>
                  </a:lnTo>
                  <a:lnTo>
                    <a:pt x="209798" y="24627"/>
                  </a:lnTo>
                  <a:lnTo>
                    <a:pt x="263320" y="10106"/>
                  </a:lnTo>
                  <a:lnTo>
                    <a:pt x="310947" y="664"/>
                  </a:lnTo>
                  <a:lnTo>
                    <a:pt x="373204" y="0"/>
                  </a:lnTo>
                  <a:lnTo>
                    <a:pt x="431168" y="10787"/>
                  </a:lnTo>
                  <a:lnTo>
                    <a:pt x="485054" y="35973"/>
                  </a:lnTo>
                  <a:lnTo>
                    <a:pt x="512997" y="51092"/>
                  </a:lnTo>
                  <a:lnTo>
                    <a:pt x="574422" y="102378"/>
                  </a:lnTo>
                  <a:lnTo>
                    <a:pt x="582990" y="112525"/>
                  </a:lnTo>
                  <a:lnTo>
                    <a:pt x="592509" y="136278"/>
                  </a:lnTo>
                  <a:lnTo>
                    <a:pt x="595047" y="149163"/>
                  </a:lnTo>
                  <a:lnTo>
                    <a:pt x="591629" y="172839"/>
                  </a:lnTo>
                  <a:lnTo>
                    <a:pt x="570370" y="216634"/>
                  </a:lnTo>
                  <a:lnTo>
                    <a:pt x="544905" y="242921"/>
                  </a:lnTo>
                  <a:lnTo>
                    <a:pt x="486167" y="268476"/>
                  </a:lnTo>
                  <a:lnTo>
                    <a:pt x="436974" y="283488"/>
                  </a:lnTo>
                  <a:lnTo>
                    <a:pt x="431696" y="287077"/>
                  </a:lnTo>
                  <a:lnTo>
                    <a:pt x="431686" y="290640"/>
                  </a:lnTo>
                  <a:lnTo>
                    <a:pt x="442205" y="298888"/>
                  </a:lnTo>
                  <a:lnTo>
                    <a:pt x="490205" y="320128"/>
                  </a:lnTo>
                  <a:lnTo>
                    <a:pt x="518516" y="329541"/>
                  </a:lnTo>
                  <a:lnTo>
                    <a:pt x="580621" y="361045"/>
                  </a:lnTo>
                  <a:lnTo>
                    <a:pt x="635236" y="392999"/>
                  </a:lnTo>
                  <a:lnTo>
                    <a:pt x="686126" y="445857"/>
                  </a:lnTo>
                  <a:lnTo>
                    <a:pt x="710874" y="485014"/>
                  </a:lnTo>
                  <a:lnTo>
                    <a:pt x="721846" y="526252"/>
                  </a:lnTo>
                  <a:lnTo>
                    <a:pt x="719508" y="573696"/>
                  </a:lnTo>
                  <a:lnTo>
                    <a:pt x="708166" y="601336"/>
                  </a:lnTo>
                  <a:lnTo>
                    <a:pt x="690257" y="624148"/>
                  </a:lnTo>
                  <a:lnTo>
                    <a:pt x="643751" y="654738"/>
                  </a:lnTo>
                  <a:lnTo>
                    <a:pt x="618344" y="663091"/>
                  </a:lnTo>
                  <a:lnTo>
                    <a:pt x="566918" y="667793"/>
                  </a:lnTo>
                  <a:lnTo>
                    <a:pt x="506434" y="669382"/>
                  </a:lnTo>
                  <a:lnTo>
                    <a:pt x="455016" y="664106"/>
                  </a:lnTo>
                  <a:lnTo>
                    <a:pt x="392051" y="648432"/>
                  </a:lnTo>
                  <a:lnTo>
                    <a:pt x="336755" y="634622"/>
                  </a:lnTo>
                  <a:lnTo>
                    <a:pt x="284269" y="627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44959" y="404360"/>
              <a:ext cx="361280" cy="282298"/>
            </a:xfrm>
            <a:custGeom>
              <a:avLst/>
              <a:gdLst/>
              <a:ahLst/>
              <a:cxnLst/>
              <a:rect l="0" t="0" r="0" b="0"/>
              <a:pathLst>
                <a:path w="361280" h="282298">
                  <a:moveTo>
                    <a:pt x="213880" y="58893"/>
                  </a:moveTo>
                  <a:lnTo>
                    <a:pt x="208291" y="36537"/>
                  </a:lnTo>
                  <a:lnTo>
                    <a:pt x="196188" y="19321"/>
                  </a:lnTo>
                  <a:lnTo>
                    <a:pt x="188048" y="11455"/>
                  </a:lnTo>
                  <a:lnTo>
                    <a:pt x="166524" y="2715"/>
                  </a:lnTo>
                  <a:lnTo>
                    <a:pt x="142530" y="0"/>
                  </a:lnTo>
                  <a:lnTo>
                    <a:pt x="87847" y="10786"/>
                  </a:lnTo>
                  <a:lnTo>
                    <a:pt x="69738" y="23474"/>
                  </a:lnTo>
                  <a:lnTo>
                    <a:pt x="39048" y="60216"/>
                  </a:lnTo>
                  <a:lnTo>
                    <a:pt x="14848" y="123163"/>
                  </a:lnTo>
                  <a:lnTo>
                    <a:pt x="0" y="184023"/>
                  </a:lnTo>
                  <a:lnTo>
                    <a:pt x="509" y="223870"/>
                  </a:lnTo>
                  <a:lnTo>
                    <a:pt x="13659" y="257904"/>
                  </a:lnTo>
                  <a:lnTo>
                    <a:pt x="28967" y="273295"/>
                  </a:lnTo>
                  <a:lnTo>
                    <a:pt x="37962" y="279037"/>
                  </a:lnTo>
                  <a:lnTo>
                    <a:pt x="60435" y="282297"/>
                  </a:lnTo>
                  <a:lnTo>
                    <a:pt x="107401" y="274858"/>
                  </a:lnTo>
                  <a:lnTo>
                    <a:pt x="139827" y="259883"/>
                  </a:lnTo>
                  <a:lnTo>
                    <a:pt x="181055" y="225457"/>
                  </a:lnTo>
                  <a:lnTo>
                    <a:pt x="227501" y="164012"/>
                  </a:lnTo>
                  <a:lnTo>
                    <a:pt x="246512" y="131374"/>
                  </a:lnTo>
                  <a:lnTo>
                    <a:pt x="251780" y="105925"/>
                  </a:lnTo>
                  <a:lnTo>
                    <a:pt x="254354" y="101946"/>
                  </a:lnTo>
                  <a:lnTo>
                    <a:pt x="257241" y="103973"/>
                  </a:lnTo>
                  <a:lnTo>
                    <a:pt x="285494" y="163168"/>
                  </a:lnTo>
                  <a:lnTo>
                    <a:pt x="306795" y="206093"/>
                  </a:lnTo>
                  <a:lnTo>
                    <a:pt x="361279" y="269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69409" y="368497"/>
              <a:ext cx="168457" cy="266355"/>
            </a:xfrm>
            <a:custGeom>
              <a:avLst/>
              <a:gdLst/>
              <a:ahLst/>
              <a:cxnLst/>
              <a:rect l="0" t="0" r="0" b="0"/>
              <a:pathLst>
                <a:path w="168457" h="266355">
                  <a:moveTo>
                    <a:pt x="0" y="94756"/>
                  </a:moveTo>
                  <a:lnTo>
                    <a:pt x="5589" y="153373"/>
                  </a:lnTo>
                  <a:lnTo>
                    <a:pt x="10723" y="206377"/>
                  </a:lnTo>
                  <a:lnTo>
                    <a:pt x="26061" y="266354"/>
                  </a:lnTo>
                  <a:lnTo>
                    <a:pt x="10000" y="213195"/>
                  </a:lnTo>
                  <a:lnTo>
                    <a:pt x="2963" y="166114"/>
                  </a:lnTo>
                  <a:lnTo>
                    <a:pt x="6175" y="103392"/>
                  </a:lnTo>
                  <a:lnTo>
                    <a:pt x="20417" y="65730"/>
                  </a:lnTo>
                  <a:lnTo>
                    <a:pt x="45044" y="32344"/>
                  </a:lnTo>
                  <a:lnTo>
                    <a:pt x="74568" y="11403"/>
                  </a:lnTo>
                  <a:lnTo>
                    <a:pt x="111131" y="337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330304" y="55569"/>
              <a:ext cx="428785" cy="564275"/>
            </a:xfrm>
            <a:custGeom>
              <a:avLst/>
              <a:gdLst/>
              <a:ahLst/>
              <a:cxnLst/>
              <a:rect l="0" t="0" r="0" b="0"/>
              <a:pathLst>
                <a:path w="428785" h="564275">
                  <a:moveTo>
                    <a:pt x="365613" y="18130"/>
                  </a:moveTo>
                  <a:lnTo>
                    <a:pt x="348845" y="6952"/>
                  </a:lnTo>
                  <a:lnTo>
                    <a:pt x="316061" y="0"/>
                  </a:lnTo>
                  <a:lnTo>
                    <a:pt x="282301" y="3529"/>
                  </a:lnTo>
                  <a:lnTo>
                    <a:pt x="225743" y="29971"/>
                  </a:lnTo>
                  <a:lnTo>
                    <a:pt x="183176" y="56994"/>
                  </a:lnTo>
                  <a:lnTo>
                    <a:pt x="132219" y="110050"/>
                  </a:lnTo>
                  <a:lnTo>
                    <a:pt x="92693" y="167742"/>
                  </a:lnTo>
                  <a:lnTo>
                    <a:pt x="53838" y="224283"/>
                  </a:lnTo>
                  <a:lnTo>
                    <a:pt x="26581" y="280761"/>
                  </a:lnTo>
                  <a:lnTo>
                    <a:pt x="5795" y="328931"/>
                  </a:lnTo>
                  <a:lnTo>
                    <a:pt x="0" y="389572"/>
                  </a:lnTo>
                  <a:lnTo>
                    <a:pt x="8907" y="440891"/>
                  </a:lnTo>
                  <a:lnTo>
                    <a:pt x="27520" y="495742"/>
                  </a:lnTo>
                  <a:lnTo>
                    <a:pt x="52528" y="526452"/>
                  </a:lnTo>
                  <a:lnTo>
                    <a:pt x="87753" y="550370"/>
                  </a:lnTo>
                  <a:lnTo>
                    <a:pt x="133415" y="561096"/>
                  </a:lnTo>
                  <a:lnTo>
                    <a:pt x="178401" y="564274"/>
                  </a:lnTo>
                  <a:lnTo>
                    <a:pt x="235522" y="549706"/>
                  </a:lnTo>
                  <a:lnTo>
                    <a:pt x="275465" y="535683"/>
                  </a:lnTo>
                  <a:lnTo>
                    <a:pt x="303157" y="510341"/>
                  </a:lnTo>
                  <a:lnTo>
                    <a:pt x="330356" y="470336"/>
                  </a:lnTo>
                  <a:lnTo>
                    <a:pt x="335089" y="459981"/>
                  </a:lnTo>
                  <a:lnTo>
                    <a:pt x="337229" y="439116"/>
                  </a:lnTo>
                  <a:lnTo>
                    <a:pt x="329071" y="397126"/>
                  </a:lnTo>
                  <a:lnTo>
                    <a:pt x="313972" y="371151"/>
                  </a:lnTo>
                  <a:lnTo>
                    <a:pt x="289090" y="348636"/>
                  </a:lnTo>
                  <a:lnTo>
                    <a:pt x="266482" y="340497"/>
                  </a:lnTo>
                  <a:lnTo>
                    <a:pt x="253902" y="338326"/>
                  </a:lnTo>
                  <a:lnTo>
                    <a:pt x="251365" y="335709"/>
                  </a:lnTo>
                  <a:lnTo>
                    <a:pt x="255522" y="332795"/>
                  </a:lnTo>
                  <a:lnTo>
                    <a:pt x="274570" y="327607"/>
                  </a:lnTo>
                  <a:lnTo>
                    <a:pt x="324926" y="324276"/>
                  </a:lnTo>
                  <a:lnTo>
                    <a:pt x="379933" y="323618"/>
                  </a:lnTo>
                  <a:lnTo>
                    <a:pt x="428784" y="333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848255" y="273740"/>
              <a:ext cx="131932" cy="333933"/>
            </a:xfrm>
            <a:custGeom>
              <a:avLst/>
              <a:gdLst/>
              <a:ahLst/>
              <a:cxnLst/>
              <a:rect l="0" t="0" r="0" b="0"/>
              <a:pathLst>
                <a:path w="131932" h="333933">
                  <a:moveTo>
                    <a:pt x="5589" y="126342"/>
                  </a:moveTo>
                  <a:lnTo>
                    <a:pt x="0" y="143110"/>
                  </a:lnTo>
                  <a:lnTo>
                    <a:pt x="375" y="160701"/>
                  </a:lnTo>
                  <a:lnTo>
                    <a:pt x="13308" y="218171"/>
                  </a:lnTo>
                  <a:lnTo>
                    <a:pt x="23665" y="268874"/>
                  </a:lnTo>
                  <a:lnTo>
                    <a:pt x="26058" y="328932"/>
                  </a:lnTo>
                  <a:lnTo>
                    <a:pt x="26254" y="333932"/>
                  </a:lnTo>
                  <a:lnTo>
                    <a:pt x="25442" y="284437"/>
                  </a:lnTo>
                  <a:lnTo>
                    <a:pt x="18306" y="230967"/>
                  </a:lnTo>
                  <a:lnTo>
                    <a:pt x="16550" y="169756"/>
                  </a:lnTo>
                  <a:lnTo>
                    <a:pt x="21835" y="118669"/>
                  </a:lnTo>
                  <a:lnTo>
                    <a:pt x="35271" y="66985"/>
                  </a:lnTo>
                  <a:lnTo>
                    <a:pt x="46468" y="48879"/>
                  </a:lnTo>
                  <a:lnTo>
                    <a:pt x="62362" y="36152"/>
                  </a:lnTo>
                  <a:lnTo>
                    <a:pt x="110313" y="5716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055500" y="369780"/>
              <a:ext cx="324770" cy="282987"/>
            </a:xfrm>
            <a:custGeom>
              <a:avLst/>
              <a:gdLst/>
              <a:ahLst/>
              <a:cxnLst/>
              <a:rect l="0" t="0" r="0" b="0"/>
              <a:pathLst>
                <a:path w="324770" h="282987">
                  <a:moveTo>
                    <a:pt x="230013" y="114530"/>
                  </a:moveTo>
                  <a:lnTo>
                    <a:pt x="210884" y="52273"/>
                  </a:lnTo>
                  <a:lnTo>
                    <a:pt x="192239" y="28103"/>
                  </a:lnTo>
                  <a:lnTo>
                    <a:pt x="174620" y="13337"/>
                  </a:lnTo>
                  <a:lnTo>
                    <a:pt x="151971" y="5215"/>
                  </a:lnTo>
                  <a:lnTo>
                    <a:pt x="99304" y="0"/>
                  </a:lnTo>
                  <a:lnTo>
                    <a:pt x="77944" y="5527"/>
                  </a:lnTo>
                  <a:lnTo>
                    <a:pt x="39577" y="28138"/>
                  </a:lnTo>
                  <a:lnTo>
                    <a:pt x="25271" y="44548"/>
                  </a:lnTo>
                  <a:lnTo>
                    <a:pt x="6556" y="89268"/>
                  </a:lnTo>
                  <a:lnTo>
                    <a:pt x="0" y="144332"/>
                  </a:lnTo>
                  <a:lnTo>
                    <a:pt x="1203" y="190951"/>
                  </a:lnTo>
                  <a:lnTo>
                    <a:pt x="21386" y="239330"/>
                  </a:lnTo>
                  <a:lnTo>
                    <a:pt x="35514" y="258904"/>
                  </a:lnTo>
                  <a:lnTo>
                    <a:pt x="53492" y="271503"/>
                  </a:lnTo>
                  <a:lnTo>
                    <a:pt x="88933" y="279584"/>
                  </a:lnTo>
                  <a:lnTo>
                    <a:pt x="112328" y="275235"/>
                  </a:lnTo>
                  <a:lnTo>
                    <a:pt x="134425" y="264334"/>
                  </a:lnTo>
                  <a:lnTo>
                    <a:pt x="174087" y="228739"/>
                  </a:lnTo>
                  <a:lnTo>
                    <a:pt x="188779" y="207404"/>
                  </a:lnTo>
                  <a:lnTo>
                    <a:pt x="207743" y="155579"/>
                  </a:lnTo>
                  <a:lnTo>
                    <a:pt x="217165" y="100282"/>
                  </a:lnTo>
                  <a:lnTo>
                    <a:pt x="219108" y="96843"/>
                  </a:lnTo>
                  <a:lnTo>
                    <a:pt x="221573" y="100399"/>
                  </a:lnTo>
                  <a:lnTo>
                    <a:pt x="240724" y="157252"/>
                  </a:lnTo>
                  <a:lnTo>
                    <a:pt x="260205" y="204468"/>
                  </a:lnTo>
                  <a:lnTo>
                    <a:pt x="309454" y="266446"/>
                  </a:lnTo>
                  <a:lnTo>
                    <a:pt x="324769" y="282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527669" y="308091"/>
              <a:ext cx="239060" cy="606174"/>
            </a:xfrm>
            <a:custGeom>
              <a:avLst/>
              <a:gdLst/>
              <a:ahLst/>
              <a:cxnLst/>
              <a:rect l="0" t="0" r="0" b="0"/>
              <a:pathLst>
                <a:path w="239060" h="606174">
                  <a:moveTo>
                    <a:pt x="0" y="197276"/>
                  </a:moveTo>
                  <a:lnTo>
                    <a:pt x="0" y="257660"/>
                  </a:lnTo>
                  <a:lnTo>
                    <a:pt x="0" y="312264"/>
                  </a:lnTo>
                  <a:lnTo>
                    <a:pt x="0" y="368607"/>
                  </a:lnTo>
                  <a:lnTo>
                    <a:pt x="3119" y="429755"/>
                  </a:lnTo>
                  <a:lnTo>
                    <a:pt x="8332" y="489207"/>
                  </a:lnTo>
                  <a:lnTo>
                    <a:pt x="9877" y="543867"/>
                  </a:lnTo>
                  <a:lnTo>
                    <a:pt x="15988" y="603561"/>
                  </a:lnTo>
                  <a:lnTo>
                    <a:pt x="17677" y="606173"/>
                  </a:lnTo>
                  <a:lnTo>
                    <a:pt x="19554" y="593478"/>
                  </a:lnTo>
                  <a:lnTo>
                    <a:pt x="20759" y="536498"/>
                  </a:lnTo>
                  <a:lnTo>
                    <a:pt x="19798" y="482620"/>
                  </a:lnTo>
                  <a:lnTo>
                    <a:pt x="12706" y="428076"/>
                  </a:lnTo>
                  <a:lnTo>
                    <a:pt x="11173" y="377185"/>
                  </a:lnTo>
                  <a:lnTo>
                    <a:pt x="7600" y="322723"/>
                  </a:lnTo>
                  <a:lnTo>
                    <a:pt x="2251" y="271880"/>
                  </a:lnTo>
                  <a:lnTo>
                    <a:pt x="667" y="211192"/>
                  </a:lnTo>
                  <a:lnTo>
                    <a:pt x="5720" y="149462"/>
                  </a:lnTo>
                  <a:lnTo>
                    <a:pt x="11918" y="96238"/>
                  </a:lnTo>
                  <a:lnTo>
                    <a:pt x="27057" y="62834"/>
                  </a:lnTo>
                  <a:lnTo>
                    <a:pt x="59989" y="22583"/>
                  </a:lnTo>
                  <a:lnTo>
                    <a:pt x="86404" y="6565"/>
                  </a:lnTo>
                  <a:lnTo>
                    <a:pt x="122046" y="0"/>
                  </a:lnTo>
                  <a:lnTo>
                    <a:pt x="145489" y="4703"/>
                  </a:lnTo>
                  <a:lnTo>
                    <a:pt x="167607" y="15762"/>
                  </a:lnTo>
                  <a:lnTo>
                    <a:pt x="207282" y="51457"/>
                  </a:lnTo>
                  <a:lnTo>
                    <a:pt x="227533" y="81931"/>
                  </a:lnTo>
                  <a:lnTo>
                    <a:pt x="235656" y="103898"/>
                  </a:lnTo>
                  <a:lnTo>
                    <a:pt x="239059" y="141403"/>
                  </a:lnTo>
                  <a:lnTo>
                    <a:pt x="235710" y="164255"/>
                  </a:lnTo>
                  <a:lnTo>
                    <a:pt x="229669" y="172922"/>
                  </a:lnTo>
                  <a:lnTo>
                    <a:pt x="210480" y="185672"/>
                  </a:lnTo>
                  <a:lnTo>
                    <a:pt x="167268" y="202220"/>
                  </a:lnTo>
                  <a:lnTo>
                    <a:pt x="115813" y="207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843523" y="73699"/>
              <a:ext cx="231628" cy="484312"/>
            </a:xfrm>
            <a:custGeom>
              <a:avLst/>
              <a:gdLst/>
              <a:ahLst/>
              <a:cxnLst/>
              <a:rect l="0" t="0" r="0" b="0"/>
              <a:pathLst>
                <a:path w="231628" h="484312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15683" y="214231"/>
                  </a:lnTo>
                  <a:lnTo>
                    <a:pt x="19465" y="269237"/>
                  </a:lnTo>
                  <a:lnTo>
                    <a:pt x="20585" y="328168"/>
                  </a:lnTo>
                  <a:lnTo>
                    <a:pt x="20917" y="384494"/>
                  </a:lnTo>
                  <a:lnTo>
                    <a:pt x="21029" y="438164"/>
                  </a:lnTo>
                  <a:lnTo>
                    <a:pt x="19885" y="382393"/>
                  </a:lnTo>
                  <a:lnTo>
                    <a:pt x="15843" y="329475"/>
                  </a:lnTo>
                  <a:lnTo>
                    <a:pt x="28776" y="274148"/>
                  </a:lnTo>
                  <a:lnTo>
                    <a:pt x="39982" y="243446"/>
                  </a:lnTo>
                  <a:lnTo>
                    <a:pt x="58770" y="219011"/>
                  </a:lnTo>
                  <a:lnTo>
                    <a:pt x="76423" y="204183"/>
                  </a:lnTo>
                  <a:lnTo>
                    <a:pt x="86043" y="201633"/>
                  </a:lnTo>
                  <a:lnTo>
                    <a:pt x="106092" y="205038"/>
                  </a:lnTo>
                  <a:lnTo>
                    <a:pt x="131521" y="220109"/>
                  </a:lnTo>
                  <a:lnTo>
                    <a:pt x="168309" y="255738"/>
                  </a:lnTo>
                  <a:lnTo>
                    <a:pt x="196200" y="306623"/>
                  </a:lnTo>
                  <a:lnTo>
                    <a:pt x="213321" y="361734"/>
                  </a:lnTo>
                  <a:lnTo>
                    <a:pt x="226798" y="417681"/>
                  </a:lnTo>
                  <a:lnTo>
                    <a:pt x="230673" y="464434"/>
                  </a:lnTo>
                  <a:lnTo>
                    <a:pt x="23162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189342" y="224025"/>
              <a:ext cx="249380" cy="323457"/>
            </a:xfrm>
            <a:custGeom>
              <a:avLst/>
              <a:gdLst/>
              <a:ahLst/>
              <a:cxnLst/>
              <a:rect l="0" t="0" r="0" b="0"/>
              <a:pathLst>
                <a:path w="249380" h="323457">
                  <a:moveTo>
                    <a:pt x="201663" y="18130"/>
                  </a:moveTo>
                  <a:lnTo>
                    <a:pt x="184895" y="6952"/>
                  </a:lnTo>
                  <a:lnTo>
                    <a:pt x="152111" y="0"/>
                  </a:lnTo>
                  <a:lnTo>
                    <a:pt x="93665" y="8911"/>
                  </a:lnTo>
                  <a:lnTo>
                    <a:pt x="56580" y="21638"/>
                  </a:lnTo>
                  <a:lnTo>
                    <a:pt x="18197" y="46899"/>
                  </a:lnTo>
                  <a:lnTo>
                    <a:pt x="943" y="73057"/>
                  </a:lnTo>
                  <a:lnTo>
                    <a:pt x="0" y="82824"/>
                  </a:lnTo>
                  <a:lnTo>
                    <a:pt x="5190" y="103035"/>
                  </a:lnTo>
                  <a:lnTo>
                    <a:pt x="18415" y="117477"/>
                  </a:lnTo>
                  <a:lnTo>
                    <a:pt x="55501" y="136280"/>
                  </a:lnTo>
                  <a:lnTo>
                    <a:pt x="111094" y="151259"/>
                  </a:lnTo>
                  <a:lnTo>
                    <a:pt x="161416" y="165483"/>
                  </a:lnTo>
                  <a:lnTo>
                    <a:pt x="199096" y="179163"/>
                  </a:lnTo>
                  <a:lnTo>
                    <a:pt x="220410" y="192646"/>
                  </a:lnTo>
                  <a:lnTo>
                    <a:pt x="237681" y="210336"/>
                  </a:lnTo>
                  <a:lnTo>
                    <a:pt x="246917" y="233016"/>
                  </a:lnTo>
                  <a:lnTo>
                    <a:pt x="249379" y="245616"/>
                  </a:lnTo>
                  <a:lnTo>
                    <a:pt x="245877" y="268973"/>
                  </a:lnTo>
                  <a:lnTo>
                    <a:pt x="241667" y="280115"/>
                  </a:lnTo>
                  <a:lnTo>
                    <a:pt x="224512" y="298735"/>
                  </a:lnTo>
                  <a:lnTo>
                    <a:pt x="213386" y="306975"/>
                  </a:lnTo>
                  <a:lnTo>
                    <a:pt x="185426" y="316131"/>
                  </a:lnTo>
                  <a:lnTo>
                    <a:pt x="136800" y="321286"/>
                  </a:lnTo>
                  <a:lnTo>
                    <a:pt x="75321" y="323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53471" y="684390"/>
              <a:ext cx="3369121" cy="94719"/>
            </a:xfrm>
            <a:custGeom>
              <a:avLst/>
              <a:gdLst/>
              <a:ahLst/>
              <a:cxnLst/>
              <a:rect l="0" t="0" r="0" b="0"/>
              <a:pathLst>
                <a:path w="3369121" h="94719">
                  <a:moveTo>
                    <a:pt x="3369120" y="10490"/>
                  </a:moveTo>
                  <a:lnTo>
                    <a:pt x="3317069" y="10490"/>
                  </a:lnTo>
                  <a:lnTo>
                    <a:pt x="3264010" y="10490"/>
                  </a:lnTo>
                  <a:lnTo>
                    <a:pt x="3204858" y="4901"/>
                  </a:lnTo>
                  <a:lnTo>
                    <a:pt x="3147463" y="938"/>
                  </a:lnTo>
                  <a:lnTo>
                    <a:pt x="3084035" y="251"/>
                  </a:lnTo>
                  <a:lnTo>
                    <a:pt x="3037304" y="90"/>
                  </a:lnTo>
                  <a:lnTo>
                    <a:pt x="2981725" y="0"/>
                  </a:lnTo>
                  <a:lnTo>
                    <a:pt x="2921024" y="7205"/>
                  </a:lnTo>
                  <a:lnTo>
                    <a:pt x="2873442" y="10687"/>
                  </a:lnTo>
                  <a:lnTo>
                    <a:pt x="2827505" y="15647"/>
                  </a:lnTo>
                  <a:lnTo>
                    <a:pt x="2771383" y="19427"/>
                  </a:lnTo>
                  <a:lnTo>
                    <a:pt x="2709329" y="20704"/>
                  </a:lnTo>
                  <a:lnTo>
                    <a:pt x="2660330" y="20926"/>
                  </a:lnTo>
                  <a:lnTo>
                    <a:pt x="2601257" y="21000"/>
                  </a:lnTo>
                  <a:lnTo>
                    <a:pt x="2544529" y="21015"/>
                  </a:lnTo>
                  <a:lnTo>
                    <a:pt x="2487094" y="22188"/>
                  </a:lnTo>
                  <a:lnTo>
                    <a:pt x="2423755" y="29352"/>
                  </a:lnTo>
                  <a:lnTo>
                    <a:pt x="2376973" y="30897"/>
                  </a:lnTo>
                  <a:lnTo>
                    <a:pt x="2326067" y="31355"/>
                  </a:lnTo>
                  <a:lnTo>
                    <a:pt x="2277059" y="31490"/>
                  </a:lnTo>
                  <a:lnTo>
                    <a:pt x="2229783" y="31530"/>
                  </a:lnTo>
                  <a:lnTo>
                    <a:pt x="2178729" y="31542"/>
                  </a:lnTo>
                  <a:lnTo>
                    <a:pt x="2129678" y="31546"/>
                  </a:lnTo>
                  <a:lnTo>
                    <a:pt x="2082389" y="31547"/>
                  </a:lnTo>
                  <a:lnTo>
                    <a:pt x="2031333" y="31547"/>
                  </a:lnTo>
                  <a:lnTo>
                    <a:pt x="1979160" y="31547"/>
                  </a:lnTo>
                  <a:lnTo>
                    <a:pt x="1929776" y="31547"/>
                  </a:lnTo>
                  <a:lnTo>
                    <a:pt x="1871168" y="31547"/>
                  </a:lnTo>
                  <a:lnTo>
                    <a:pt x="1823039" y="37137"/>
                  </a:lnTo>
                  <a:lnTo>
                    <a:pt x="1761610" y="41100"/>
                  </a:lnTo>
                  <a:lnTo>
                    <a:pt x="1711549" y="41787"/>
                  </a:lnTo>
                  <a:lnTo>
                    <a:pt x="1660841" y="41990"/>
                  </a:lnTo>
                  <a:lnTo>
                    <a:pt x="1598073" y="42059"/>
                  </a:lnTo>
                  <a:lnTo>
                    <a:pt x="1547020" y="42071"/>
                  </a:lnTo>
                  <a:lnTo>
                    <a:pt x="1497968" y="42074"/>
                  </a:lnTo>
                  <a:lnTo>
                    <a:pt x="1450679" y="42075"/>
                  </a:lnTo>
                  <a:lnTo>
                    <a:pt x="1387887" y="42076"/>
                  </a:lnTo>
                  <a:lnTo>
                    <a:pt x="1339033" y="47665"/>
                  </a:lnTo>
                  <a:lnTo>
                    <a:pt x="1277359" y="51629"/>
                  </a:lnTo>
                  <a:lnTo>
                    <a:pt x="1228425" y="52315"/>
                  </a:lnTo>
                  <a:lnTo>
                    <a:pt x="1166257" y="55667"/>
                  </a:lnTo>
                  <a:lnTo>
                    <a:pt x="1103587" y="61658"/>
                  </a:lnTo>
                  <a:lnTo>
                    <a:pt x="1054755" y="62696"/>
                  </a:lnTo>
                  <a:lnTo>
                    <a:pt x="993088" y="63047"/>
                  </a:lnTo>
                  <a:lnTo>
                    <a:pt x="942986" y="63107"/>
                  </a:lnTo>
                  <a:lnTo>
                    <a:pt x="891096" y="63125"/>
                  </a:lnTo>
                  <a:lnTo>
                    <a:pt x="839846" y="63131"/>
                  </a:lnTo>
                  <a:lnTo>
                    <a:pt x="780015" y="63132"/>
                  </a:lnTo>
                  <a:lnTo>
                    <a:pt x="717547" y="63133"/>
                  </a:lnTo>
                  <a:lnTo>
                    <a:pt x="657287" y="63133"/>
                  </a:lnTo>
                  <a:lnTo>
                    <a:pt x="597205" y="63133"/>
                  </a:lnTo>
                  <a:lnTo>
                    <a:pt x="534947" y="63133"/>
                  </a:lnTo>
                  <a:lnTo>
                    <a:pt x="486186" y="63133"/>
                  </a:lnTo>
                  <a:lnTo>
                    <a:pt x="424544" y="70368"/>
                  </a:lnTo>
                  <a:lnTo>
                    <a:pt x="375615" y="72686"/>
                  </a:lnTo>
                  <a:lnTo>
                    <a:pt x="316568" y="73469"/>
                  </a:lnTo>
                  <a:lnTo>
                    <a:pt x="259844" y="73623"/>
                  </a:lnTo>
                  <a:lnTo>
                    <a:pt x="212041" y="79239"/>
                  </a:lnTo>
                  <a:lnTo>
                    <a:pt x="151892" y="83212"/>
                  </a:lnTo>
                  <a:lnTo>
                    <a:pt x="94951" y="83997"/>
                  </a:lnTo>
                  <a:lnTo>
                    <a:pt x="34168" y="91400"/>
                  </a:lnTo>
                  <a:lnTo>
                    <a:pt x="0" y="94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10678" y="1242362"/>
            <a:ext cx="2024528" cy="421141"/>
            <a:chOff x="610678" y="1242362"/>
            <a:chExt cx="2024528" cy="421141"/>
          </a:xfrm>
        </p:grpSpPr>
        <p:sp>
          <p:nvSpPr>
            <p:cNvPr id="14" name="Freeform 13"/>
            <p:cNvSpPr/>
            <p:nvPr/>
          </p:nvSpPr>
          <p:spPr>
            <a:xfrm>
              <a:off x="610678" y="1261753"/>
              <a:ext cx="336887" cy="391222"/>
            </a:xfrm>
            <a:custGeom>
              <a:avLst/>
              <a:gdLst/>
              <a:ahLst/>
              <a:cxnLst/>
              <a:rect l="0" t="0" r="0" b="0"/>
              <a:pathLst>
                <a:path w="336887" h="391222">
                  <a:moveTo>
                    <a:pt x="10503" y="391221"/>
                  </a:moveTo>
                  <a:lnTo>
                    <a:pt x="2170" y="353743"/>
                  </a:lnTo>
                  <a:lnTo>
                    <a:pt x="408" y="302319"/>
                  </a:lnTo>
                  <a:lnTo>
                    <a:pt x="60" y="245932"/>
                  </a:lnTo>
                  <a:lnTo>
                    <a:pt x="0" y="196744"/>
                  </a:lnTo>
                  <a:lnTo>
                    <a:pt x="1152" y="146295"/>
                  </a:lnTo>
                  <a:lnTo>
                    <a:pt x="11429" y="89853"/>
                  </a:lnTo>
                  <a:lnTo>
                    <a:pt x="24425" y="55482"/>
                  </a:lnTo>
                  <a:lnTo>
                    <a:pt x="49778" y="18016"/>
                  </a:lnTo>
                  <a:lnTo>
                    <a:pt x="75952" y="921"/>
                  </a:lnTo>
                  <a:lnTo>
                    <a:pt x="84551" y="0"/>
                  </a:lnTo>
                  <a:lnTo>
                    <a:pt x="100345" y="5215"/>
                  </a:lnTo>
                  <a:lnTo>
                    <a:pt x="148113" y="57087"/>
                  </a:lnTo>
                  <a:lnTo>
                    <a:pt x="184044" y="111010"/>
                  </a:lnTo>
                  <a:lnTo>
                    <a:pt x="220818" y="164056"/>
                  </a:lnTo>
                  <a:lnTo>
                    <a:pt x="250068" y="223136"/>
                  </a:lnTo>
                  <a:lnTo>
                    <a:pt x="285812" y="276174"/>
                  </a:lnTo>
                  <a:lnTo>
                    <a:pt x="336886" y="338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79108" y="1295005"/>
              <a:ext cx="242157" cy="368498"/>
            </a:xfrm>
            <a:custGeom>
              <a:avLst/>
              <a:gdLst/>
              <a:ahLst/>
              <a:cxnLst/>
              <a:rect l="0" t="0" r="0" b="0"/>
              <a:pathLst>
                <a:path w="242157" h="368498">
                  <a:moveTo>
                    <a:pt x="242156" y="0"/>
                  </a:moveTo>
                  <a:lnTo>
                    <a:pt x="206239" y="55044"/>
                  </a:lnTo>
                  <a:lnTo>
                    <a:pt x="175703" y="109572"/>
                  </a:lnTo>
                  <a:lnTo>
                    <a:pt x="136223" y="170732"/>
                  </a:lnTo>
                  <a:lnTo>
                    <a:pt x="96968" y="226704"/>
                  </a:lnTo>
                  <a:lnTo>
                    <a:pt x="60227" y="289210"/>
                  </a:lnTo>
                  <a:lnTo>
                    <a:pt x="21594" y="34879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00248" y="143187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3783" y="3120"/>
                  </a:lnTo>
                  <a:lnTo>
                    <a:pt x="4883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06981" y="1290553"/>
              <a:ext cx="303921" cy="336713"/>
            </a:xfrm>
            <a:custGeom>
              <a:avLst/>
              <a:gdLst/>
              <a:ahLst/>
              <a:cxnLst/>
              <a:rect l="0" t="0" r="0" b="0"/>
              <a:pathLst>
                <a:path w="303921" h="336713">
                  <a:moveTo>
                    <a:pt x="209164" y="88680"/>
                  </a:moveTo>
                  <a:lnTo>
                    <a:pt x="214753" y="71912"/>
                  </a:lnTo>
                  <a:lnTo>
                    <a:pt x="211258" y="54321"/>
                  </a:lnTo>
                  <a:lnTo>
                    <a:pt x="189950" y="14432"/>
                  </a:lnTo>
                  <a:lnTo>
                    <a:pt x="181147" y="7596"/>
                  </a:lnTo>
                  <a:lnTo>
                    <a:pt x="158887" y="0"/>
                  </a:lnTo>
                  <a:lnTo>
                    <a:pt x="120047" y="1313"/>
                  </a:lnTo>
                  <a:lnTo>
                    <a:pt x="98976" y="9296"/>
                  </a:lnTo>
                  <a:lnTo>
                    <a:pt x="60796" y="39074"/>
                  </a:lnTo>
                  <a:lnTo>
                    <a:pt x="41071" y="68522"/>
                  </a:lnTo>
                  <a:lnTo>
                    <a:pt x="20161" y="123503"/>
                  </a:lnTo>
                  <a:lnTo>
                    <a:pt x="5713" y="177057"/>
                  </a:lnTo>
                  <a:lnTo>
                    <a:pt x="0" y="233865"/>
                  </a:lnTo>
                  <a:lnTo>
                    <a:pt x="1350" y="279617"/>
                  </a:lnTo>
                  <a:lnTo>
                    <a:pt x="9957" y="300662"/>
                  </a:lnTo>
                  <a:lnTo>
                    <a:pt x="27957" y="325665"/>
                  </a:lnTo>
                  <a:lnTo>
                    <a:pt x="47519" y="334386"/>
                  </a:lnTo>
                  <a:lnTo>
                    <a:pt x="59287" y="336712"/>
                  </a:lnTo>
                  <a:lnTo>
                    <a:pt x="69471" y="335923"/>
                  </a:lnTo>
                  <a:lnTo>
                    <a:pt x="87027" y="328807"/>
                  </a:lnTo>
                  <a:lnTo>
                    <a:pt x="110064" y="311647"/>
                  </a:lnTo>
                  <a:lnTo>
                    <a:pt x="143874" y="256376"/>
                  </a:lnTo>
                  <a:lnTo>
                    <a:pt x="162428" y="205296"/>
                  </a:lnTo>
                  <a:lnTo>
                    <a:pt x="177359" y="143214"/>
                  </a:lnTo>
                  <a:lnTo>
                    <a:pt x="191573" y="91133"/>
                  </a:lnTo>
                  <a:lnTo>
                    <a:pt x="195097" y="86806"/>
                  </a:lnTo>
                  <a:lnTo>
                    <a:pt x="198616" y="87430"/>
                  </a:lnTo>
                  <a:lnTo>
                    <a:pt x="202132" y="91356"/>
                  </a:lnTo>
                  <a:lnTo>
                    <a:pt x="212669" y="119239"/>
                  </a:lnTo>
                  <a:lnTo>
                    <a:pt x="221887" y="181106"/>
                  </a:lnTo>
                  <a:lnTo>
                    <a:pt x="233991" y="214331"/>
                  </a:lnTo>
                  <a:lnTo>
                    <a:pt x="258576" y="267573"/>
                  </a:lnTo>
                  <a:lnTo>
                    <a:pt x="303920" y="3308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95129" y="1347647"/>
              <a:ext cx="157929" cy="231628"/>
            </a:xfrm>
            <a:custGeom>
              <a:avLst/>
              <a:gdLst/>
              <a:ahLst/>
              <a:cxnLst/>
              <a:rect l="0" t="0" r="0" b="0"/>
              <a:pathLst>
                <a:path w="157929" h="231628">
                  <a:moveTo>
                    <a:pt x="157928" y="0"/>
                  </a:moveTo>
                  <a:lnTo>
                    <a:pt x="105388" y="60873"/>
                  </a:lnTo>
                  <a:lnTo>
                    <a:pt x="62968" y="122010"/>
                  </a:lnTo>
                  <a:lnTo>
                    <a:pt x="32239" y="17882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74072" y="1347647"/>
              <a:ext cx="189514" cy="200043"/>
            </a:xfrm>
            <a:custGeom>
              <a:avLst/>
              <a:gdLst/>
              <a:ahLst/>
              <a:cxnLst/>
              <a:rect l="0" t="0" r="0" b="0"/>
              <a:pathLst>
                <a:path w="189514" h="200043">
                  <a:moveTo>
                    <a:pt x="189513" y="200042"/>
                  </a:moveTo>
                  <a:lnTo>
                    <a:pt x="130950" y="150543"/>
                  </a:lnTo>
                  <a:lnTo>
                    <a:pt x="78769" y="90633"/>
                  </a:lnTo>
                  <a:lnTo>
                    <a:pt x="21118" y="31699"/>
                  </a:lnTo>
                  <a:lnTo>
                    <a:pt x="9386" y="187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89927" y="140029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26682" y="1295005"/>
              <a:ext cx="308524" cy="336913"/>
            </a:xfrm>
            <a:custGeom>
              <a:avLst/>
              <a:gdLst/>
              <a:ahLst/>
              <a:cxnLst/>
              <a:rect l="0" t="0" r="0" b="0"/>
              <a:pathLst>
                <a:path w="308524" h="336913">
                  <a:moveTo>
                    <a:pt x="200157" y="0"/>
                  </a:moveTo>
                  <a:lnTo>
                    <a:pt x="141540" y="0"/>
                  </a:lnTo>
                  <a:lnTo>
                    <a:pt x="88536" y="9575"/>
                  </a:lnTo>
                  <a:lnTo>
                    <a:pt x="32253" y="39403"/>
                  </a:lnTo>
                  <a:lnTo>
                    <a:pt x="5868" y="65487"/>
                  </a:lnTo>
                  <a:lnTo>
                    <a:pt x="1611" y="75244"/>
                  </a:lnTo>
                  <a:lnTo>
                    <a:pt x="0" y="95443"/>
                  </a:lnTo>
                  <a:lnTo>
                    <a:pt x="6303" y="112999"/>
                  </a:lnTo>
                  <a:lnTo>
                    <a:pt x="11260" y="120956"/>
                  </a:lnTo>
                  <a:lnTo>
                    <a:pt x="19243" y="126261"/>
                  </a:lnTo>
                  <a:lnTo>
                    <a:pt x="52836" y="133727"/>
                  </a:lnTo>
                  <a:lnTo>
                    <a:pt x="114322" y="142045"/>
                  </a:lnTo>
                  <a:lnTo>
                    <a:pt x="172197" y="147511"/>
                  </a:lnTo>
                  <a:lnTo>
                    <a:pt x="208640" y="156661"/>
                  </a:lnTo>
                  <a:lnTo>
                    <a:pt x="263058" y="186761"/>
                  </a:lnTo>
                  <a:lnTo>
                    <a:pt x="289244" y="207285"/>
                  </a:lnTo>
                  <a:lnTo>
                    <a:pt x="306232" y="233773"/>
                  </a:lnTo>
                  <a:lnTo>
                    <a:pt x="308523" y="256757"/>
                  </a:lnTo>
                  <a:lnTo>
                    <a:pt x="304471" y="280230"/>
                  </a:lnTo>
                  <a:lnTo>
                    <a:pt x="294872" y="298462"/>
                  </a:lnTo>
                  <a:lnTo>
                    <a:pt x="279687" y="311244"/>
                  </a:lnTo>
                  <a:lnTo>
                    <a:pt x="241343" y="328982"/>
                  </a:lnTo>
                  <a:lnTo>
                    <a:pt x="181173" y="335868"/>
                  </a:lnTo>
                  <a:lnTo>
                    <a:pt x="14751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92787" y="1242362"/>
              <a:ext cx="18198" cy="21058"/>
            </a:xfrm>
            <a:custGeom>
              <a:avLst/>
              <a:gdLst/>
              <a:ahLst/>
              <a:cxnLst/>
              <a:rect l="0" t="0" r="0" b="0"/>
              <a:pathLst>
                <a:path w="18198" h="21058">
                  <a:moveTo>
                    <a:pt x="18197" y="0"/>
                  </a:moveTo>
                  <a:lnTo>
                    <a:pt x="1430" y="5589"/>
                  </a:lnTo>
                  <a:lnTo>
                    <a:pt x="0" y="8406"/>
                  </a:lnTo>
                  <a:lnTo>
                    <a:pt x="2556" y="11453"/>
                  </a:lnTo>
                  <a:lnTo>
                    <a:pt x="1819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969960" y="905450"/>
            <a:ext cx="2977050" cy="831753"/>
            <a:chOff x="2969960" y="905450"/>
            <a:chExt cx="2977050" cy="831753"/>
          </a:xfrm>
        </p:grpSpPr>
        <p:sp>
          <p:nvSpPr>
            <p:cNvPr id="24" name="Freeform 23"/>
            <p:cNvSpPr/>
            <p:nvPr/>
          </p:nvSpPr>
          <p:spPr>
            <a:xfrm>
              <a:off x="2969960" y="905450"/>
              <a:ext cx="293875" cy="831753"/>
            </a:xfrm>
            <a:custGeom>
              <a:avLst/>
              <a:gdLst/>
              <a:ahLst/>
              <a:cxnLst/>
              <a:rect l="0" t="0" r="0" b="0"/>
              <a:pathLst>
                <a:path w="293875" h="831753">
                  <a:moveTo>
                    <a:pt x="293874" y="0"/>
                  </a:moveTo>
                  <a:lnTo>
                    <a:pt x="246435" y="29309"/>
                  </a:lnTo>
                  <a:lnTo>
                    <a:pt x="187301" y="85687"/>
                  </a:lnTo>
                  <a:lnTo>
                    <a:pt x="133710" y="140292"/>
                  </a:lnTo>
                  <a:lnTo>
                    <a:pt x="91920" y="195553"/>
                  </a:lnTo>
                  <a:lnTo>
                    <a:pt x="63844" y="252093"/>
                  </a:lnTo>
                  <a:lnTo>
                    <a:pt x="44910" y="305249"/>
                  </a:lnTo>
                  <a:lnTo>
                    <a:pt x="23661" y="368491"/>
                  </a:lnTo>
                  <a:lnTo>
                    <a:pt x="9608" y="419969"/>
                  </a:lnTo>
                  <a:lnTo>
                    <a:pt x="2196" y="476555"/>
                  </a:lnTo>
                  <a:lnTo>
                    <a:pt x="0" y="537775"/>
                  </a:lnTo>
                  <a:lnTo>
                    <a:pt x="2469" y="591009"/>
                  </a:lnTo>
                  <a:lnTo>
                    <a:pt x="13784" y="651617"/>
                  </a:lnTo>
                  <a:lnTo>
                    <a:pt x="28454" y="704273"/>
                  </a:lnTo>
                  <a:lnTo>
                    <a:pt x="47295" y="743547"/>
                  </a:lnTo>
                  <a:lnTo>
                    <a:pt x="96491" y="801940"/>
                  </a:lnTo>
                  <a:lnTo>
                    <a:pt x="125418" y="831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16131" y="1084435"/>
              <a:ext cx="268802" cy="471008"/>
            </a:xfrm>
            <a:custGeom>
              <a:avLst/>
              <a:gdLst/>
              <a:ahLst/>
              <a:cxnLst/>
              <a:rect l="0" t="0" r="0" b="0"/>
              <a:pathLst>
                <a:path w="268802" h="471008">
                  <a:moveTo>
                    <a:pt x="5589" y="0"/>
                  </a:moveTo>
                  <a:lnTo>
                    <a:pt x="0" y="16767"/>
                  </a:lnTo>
                  <a:lnTo>
                    <a:pt x="4441" y="70686"/>
                  </a:lnTo>
                  <a:lnTo>
                    <a:pt x="12138" y="120510"/>
                  </a:lnTo>
                  <a:lnTo>
                    <a:pt x="16108" y="172317"/>
                  </a:lnTo>
                  <a:lnTo>
                    <a:pt x="23004" y="225882"/>
                  </a:lnTo>
                  <a:lnTo>
                    <a:pt x="26737" y="284517"/>
                  </a:lnTo>
                  <a:lnTo>
                    <a:pt x="33562" y="339455"/>
                  </a:lnTo>
                  <a:lnTo>
                    <a:pt x="36104" y="391608"/>
                  </a:lnTo>
                  <a:lnTo>
                    <a:pt x="36963" y="451744"/>
                  </a:lnTo>
                  <a:lnTo>
                    <a:pt x="37033" y="466109"/>
                  </a:lnTo>
                  <a:lnTo>
                    <a:pt x="35910" y="471007"/>
                  </a:lnTo>
                  <a:lnTo>
                    <a:pt x="33992" y="469592"/>
                  </a:lnTo>
                  <a:lnTo>
                    <a:pt x="29911" y="455542"/>
                  </a:lnTo>
                  <a:lnTo>
                    <a:pt x="27291" y="405275"/>
                  </a:lnTo>
                  <a:lnTo>
                    <a:pt x="26773" y="344956"/>
                  </a:lnTo>
                  <a:lnTo>
                    <a:pt x="36246" y="295217"/>
                  </a:lnTo>
                  <a:lnTo>
                    <a:pt x="54187" y="257617"/>
                  </a:lnTo>
                  <a:lnTo>
                    <a:pt x="71641" y="238889"/>
                  </a:lnTo>
                  <a:lnTo>
                    <a:pt x="83549" y="234128"/>
                  </a:lnTo>
                  <a:lnTo>
                    <a:pt x="112377" y="231959"/>
                  </a:lnTo>
                  <a:lnTo>
                    <a:pt x="155903" y="242903"/>
                  </a:lnTo>
                  <a:lnTo>
                    <a:pt x="187257" y="260964"/>
                  </a:lnTo>
                  <a:lnTo>
                    <a:pt x="233326" y="316582"/>
                  </a:lnTo>
                  <a:lnTo>
                    <a:pt x="261133" y="379090"/>
                  </a:lnTo>
                  <a:lnTo>
                    <a:pt x="268801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70876" y="1326590"/>
              <a:ext cx="195297" cy="244911"/>
            </a:xfrm>
            <a:custGeom>
              <a:avLst/>
              <a:gdLst/>
              <a:ahLst/>
              <a:cxnLst/>
              <a:rect l="0" t="0" r="0" b="0"/>
              <a:pathLst>
                <a:path w="195297" h="244911">
                  <a:moveTo>
                    <a:pt x="93041" y="10529"/>
                  </a:moveTo>
                  <a:lnTo>
                    <a:pt x="49078" y="30772"/>
                  </a:lnTo>
                  <a:lnTo>
                    <a:pt x="35287" y="46432"/>
                  </a:lnTo>
                  <a:lnTo>
                    <a:pt x="6970" y="90429"/>
                  </a:lnTo>
                  <a:lnTo>
                    <a:pt x="0" y="146891"/>
                  </a:lnTo>
                  <a:lnTo>
                    <a:pt x="1912" y="186243"/>
                  </a:lnTo>
                  <a:lnTo>
                    <a:pt x="8085" y="207947"/>
                  </a:lnTo>
                  <a:lnTo>
                    <a:pt x="18628" y="225392"/>
                  </a:lnTo>
                  <a:lnTo>
                    <a:pt x="37351" y="237825"/>
                  </a:lnTo>
                  <a:lnTo>
                    <a:pt x="60101" y="244910"/>
                  </a:lnTo>
                  <a:lnTo>
                    <a:pt x="81911" y="244160"/>
                  </a:lnTo>
                  <a:lnTo>
                    <a:pt x="119509" y="225982"/>
                  </a:lnTo>
                  <a:lnTo>
                    <a:pt x="157324" y="195634"/>
                  </a:lnTo>
                  <a:lnTo>
                    <a:pt x="178898" y="167150"/>
                  </a:lnTo>
                  <a:lnTo>
                    <a:pt x="192050" y="135314"/>
                  </a:lnTo>
                  <a:lnTo>
                    <a:pt x="195296" y="97935"/>
                  </a:lnTo>
                  <a:lnTo>
                    <a:pt x="191910" y="75112"/>
                  </a:lnTo>
                  <a:lnTo>
                    <a:pt x="183386" y="56390"/>
                  </a:lnTo>
                  <a:lnTo>
                    <a:pt x="135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42901" y="1252891"/>
              <a:ext cx="126343" cy="231867"/>
            </a:xfrm>
            <a:custGeom>
              <a:avLst/>
              <a:gdLst/>
              <a:ahLst/>
              <a:cxnLst/>
              <a:rect l="0" t="0" r="0" b="0"/>
              <a:pathLst>
                <a:path w="126343" h="231867">
                  <a:moveTo>
                    <a:pt x="0" y="105285"/>
                  </a:moveTo>
                  <a:lnTo>
                    <a:pt x="17959" y="168712"/>
                  </a:lnTo>
                  <a:lnTo>
                    <a:pt x="36301" y="231866"/>
                  </a:lnTo>
                  <a:lnTo>
                    <a:pt x="35899" y="231786"/>
                  </a:lnTo>
                  <a:lnTo>
                    <a:pt x="34461" y="228223"/>
                  </a:lnTo>
                  <a:lnTo>
                    <a:pt x="31964" y="173106"/>
                  </a:lnTo>
                  <a:lnTo>
                    <a:pt x="31660" y="113222"/>
                  </a:lnTo>
                  <a:lnTo>
                    <a:pt x="37197" y="76051"/>
                  </a:lnTo>
                  <a:lnTo>
                    <a:pt x="51836" y="48400"/>
                  </a:lnTo>
                  <a:lnTo>
                    <a:pt x="70991" y="25389"/>
                  </a:lnTo>
                  <a:lnTo>
                    <a:pt x="97074" y="934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06114" y="131606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4462" y="32452"/>
                  </a:lnTo>
                  <a:lnTo>
                    <a:pt x="9498" y="95520"/>
                  </a:lnTo>
                  <a:lnTo>
                    <a:pt x="2059" y="15040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27171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42984" y="1254445"/>
              <a:ext cx="200043" cy="251131"/>
            </a:xfrm>
            <a:custGeom>
              <a:avLst/>
              <a:gdLst/>
              <a:ahLst/>
              <a:cxnLst/>
              <a:rect l="0" t="0" r="0" b="0"/>
              <a:pathLst>
                <a:path w="200043" h="251131">
                  <a:moveTo>
                    <a:pt x="0" y="30031"/>
                  </a:moveTo>
                  <a:lnTo>
                    <a:pt x="11179" y="18853"/>
                  </a:lnTo>
                  <a:lnTo>
                    <a:pt x="40487" y="6312"/>
                  </a:lnTo>
                  <a:lnTo>
                    <a:pt x="92312" y="0"/>
                  </a:lnTo>
                  <a:lnTo>
                    <a:pt x="147610" y="1872"/>
                  </a:lnTo>
                  <a:lnTo>
                    <a:pt x="161577" y="4240"/>
                  </a:lnTo>
                  <a:lnTo>
                    <a:pt x="169719" y="9327"/>
                  </a:lnTo>
                  <a:lnTo>
                    <a:pt x="173978" y="16229"/>
                  </a:lnTo>
                  <a:lnTo>
                    <a:pt x="175647" y="24339"/>
                  </a:lnTo>
                  <a:lnTo>
                    <a:pt x="174420" y="32086"/>
                  </a:lnTo>
                  <a:lnTo>
                    <a:pt x="149383" y="79622"/>
                  </a:lnTo>
                  <a:lnTo>
                    <a:pt x="99595" y="136512"/>
                  </a:lnTo>
                  <a:lnTo>
                    <a:pt x="50381" y="192297"/>
                  </a:lnTo>
                  <a:lnTo>
                    <a:pt x="40719" y="210944"/>
                  </a:lnTo>
                  <a:lnTo>
                    <a:pt x="40014" y="219660"/>
                  </a:lnTo>
                  <a:lnTo>
                    <a:pt x="45470" y="235583"/>
                  </a:lnTo>
                  <a:lnTo>
                    <a:pt x="52540" y="240765"/>
                  </a:lnTo>
                  <a:lnTo>
                    <a:pt x="72874" y="246523"/>
                  </a:lnTo>
                  <a:lnTo>
                    <a:pt x="124056" y="250220"/>
                  </a:lnTo>
                  <a:lnTo>
                    <a:pt x="172987" y="250950"/>
                  </a:lnTo>
                  <a:lnTo>
                    <a:pt x="200042" y="251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20727" y="1316062"/>
              <a:ext cx="256327" cy="224163"/>
            </a:xfrm>
            <a:custGeom>
              <a:avLst/>
              <a:gdLst/>
              <a:ahLst/>
              <a:cxnLst/>
              <a:rect l="0" t="0" r="0" b="0"/>
              <a:pathLst>
                <a:path w="256327" h="224163">
                  <a:moveTo>
                    <a:pt x="143397" y="0"/>
                  </a:moveTo>
                  <a:lnTo>
                    <a:pt x="84780" y="5589"/>
                  </a:lnTo>
                  <a:lnTo>
                    <a:pt x="64312" y="14572"/>
                  </a:lnTo>
                  <a:lnTo>
                    <a:pt x="47417" y="27533"/>
                  </a:lnTo>
                  <a:lnTo>
                    <a:pt x="10337" y="68963"/>
                  </a:lnTo>
                  <a:lnTo>
                    <a:pt x="2371" y="93041"/>
                  </a:lnTo>
                  <a:lnTo>
                    <a:pt x="0" y="120900"/>
                  </a:lnTo>
                  <a:lnTo>
                    <a:pt x="6412" y="156315"/>
                  </a:lnTo>
                  <a:lnTo>
                    <a:pt x="22611" y="187865"/>
                  </a:lnTo>
                  <a:lnTo>
                    <a:pt x="35512" y="204768"/>
                  </a:lnTo>
                  <a:lnTo>
                    <a:pt x="61518" y="221849"/>
                  </a:lnTo>
                  <a:lnTo>
                    <a:pt x="87509" y="224162"/>
                  </a:lnTo>
                  <a:lnTo>
                    <a:pt x="140676" y="216114"/>
                  </a:lnTo>
                  <a:lnTo>
                    <a:pt x="195681" y="196728"/>
                  </a:lnTo>
                  <a:lnTo>
                    <a:pt x="215767" y="183361"/>
                  </a:lnTo>
                  <a:lnTo>
                    <a:pt x="232494" y="165721"/>
                  </a:lnTo>
                  <a:lnTo>
                    <a:pt x="249475" y="130471"/>
                  </a:lnTo>
                  <a:lnTo>
                    <a:pt x="256326" y="90391"/>
                  </a:lnTo>
                  <a:lnTo>
                    <a:pt x="252766" y="54468"/>
                  </a:lnTo>
                  <a:lnTo>
                    <a:pt x="244258" y="35516"/>
                  </a:lnTo>
                  <a:lnTo>
                    <a:pt x="238714" y="27187"/>
                  </a:lnTo>
                  <a:lnTo>
                    <a:pt x="223195" y="14812"/>
                  </a:lnTo>
                  <a:lnTo>
                    <a:pt x="205769" y="6583"/>
                  </a:lnTo>
                  <a:lnTo>
                    <a:pt x="1749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64165" y="1313755"/>
              <a:ext cx="178986" cy="265520"/>
            </a:xfrm>
            <a:custGeom>
              <a:avLst/>
              <a:gdLst/>
              <a:ahLst/>
              <a:cxnLst/>
              <a:rect l="0" t="0" r="0" b="0"/>
              <a:pathLst>
                <a:path w="178986" h="265520">
                  <a:moveTo>
                    <a:pt x="0" y="44421"/>
                  </a:moveTo>
                  <a:lnTo>
                    <a:pt x="0" y="98565"/>
                  </a:lnTo>
                  <a:lnTo>
                    <a:pt x="7236" y="160215"/>
                  </a:lnTo>
                  <a:lnTo>
                    <a:pt x="6759" y="210447"/>
                  </a:lnTo>
                  <a:lnTo>
                    <a:pt x="4506" y="221785"/>
                  </a:lnTo>
                  <a:lnTo>
                    <a:pt x="3004" y="224665"/>
                  </a:lnTo>
                  <a:lnTo>
                    <a:pt x="2003" y="221905"/>
                  </a:lnTo>
                  <a:lnTo>
                    <a:pt x="264" y="171302"/>
                  </a:lnTo>
                  <a:lnTo>
                    <a:pt x="52" y="114414"/>
                  </a:lnTo>
                  <a:lnTo>
                    <a:pt x="5600" y="58377"/>
                  </a:lnTo>
                  <a:lnTo>
                    <a:pt x="20247" y="24379"/>
                  </a:lnTo>
                  <a:lnTo>
                    <a:pt x="35905" y="8997"/>
                  </a:lnTo>
                  <a:lnTo>
                    <a:pt x="44994" y="3258"/>
                  </a:lnTo>
                  <a:lnTo>
                    <a:pt x="64451" y="0"/>
                  </a:lnTo>
                  <a:lnTo>
                    <a:pt x="74553" y="769"/>
                  </a:lnTo>
                  <a:lnTo>
                    <a:pt x="92016" y="7862"/>
                  </a:lnTo>
                  <a:lnTo>
                    <a:pt x="122292" y="31480"/>
                  </a:lnTo>
                  <a:lnTo>
                    <a:pt x="155834" y="87247"/>
                  </a:lnTo>
                  <a:lnTo>
                    <a:pt x="170305" y="118331"/>
                  </a:lnTo>
                  <a:lnTo>
                    <a:pt x="177270" y="175917"/>
                  </a:lnTo>
                  <a:lnTo>
                    <a:pt x="178646" y="230446"/>
                  </a:lnTo>
                  <a:lnTo>
                    <a:pt x="178985" y="265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69926" y="1094963"/>
              <a:ext cx="10096" cy="400084"/>
            </a:xfrm>
            <a:custGeom>
              <a:avLst/>
              <a:gdLst/>
              <a:ahLst/>
              <a:cxnLst/>
              <a:rect l="0" t="0" r="0" b="0"/>
              <a:pathLst>
                <a:path w="10096" h="400084">
                  <a:moveTo>
                    <a:pt x="10095" y="0"/>
                  </a:moveTo>
                  <a:lnTo>
                    <a:pt x="1761" y="55170"/>
                  </a:lnTo>
                  <a:lnTo>
                    <a:pt x="542" y="97050"/>
                  </a:lnTo>
                  <a:lnTo>
                    <a:pt x="0" y="142959"/>
                  </a:lnTo>
                  <a:lnTo>
                    <a:pt x="5284" y="192487"/>
                  </a:lnTo>
                  <a:lnTo>
                    <a:pt x="9144" y="251409"/>
                  </a:lnTo>
                  <a:lnTo>
                    <a:pt x="9813" y="306899"/>
                  </a:lnTo>
                  <a:lnTo>
                    <a:pt x="10039" y="369285"/>
                  </a:lnTo>
                  <a:lnTo>
                    <a:pt x="1009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53679" y="1210777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8054" y="16788"/>
                  </a:lnTo>
                  <a:lnTo>
                    <a:pt x="169483" y="23333"/>
                  </a:lnTo>
                  <a:lnTo>
                    <a:pt x="106917" y="35544"/>
                  </a:lnTo>
                  <a:lnTo>
                    <a:pt x="44417" y="401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34664" y="1332282"/>
              <a:ext cx="245440" cy="215408"/>
            </a:xfrm>
            <a:custGeom>
              <a:avLst/>
              <a:gdLst/>
              <a:ahLst/>
              <a:cxnLst/>
              <a:rect l="0" t="0" r="0" b="0"/>
              <a:pathLst>
                <a:path w="245440" h="215408">
                  <a:moveTo>
                    <a:pt x="182269" y="57479"/>
                  </a:moveTo>
                  <a:lnTo>
                    <a:pt x="187858" y="40712"/>
                  </a:lnTo>
                  <a:lnTo>
                    <a:pt x="187482" y="23121"/>
                  </a:lnTo>
                  <a:lnTo>
                    <a:pt x="185744" y="13517"/>
                  </a:lnTo>
                  <a:lnTo>
                    <a:pt x="179906" y="7114"/>
                  </a:lnTo>
                  <a:lnTo>
                    <a:pt x="160942" y="0"/>
                  </a:lnTo>
                  <a:lnTo>
                    <a:pt x="129546" y="1584"/>
                  </a:lnTo>
                  <a:lnTo>
                    <a:pt x="66448" y="19205"/>
                  </a:lnTo>
                  <a:lnTo>
                    <a:pt x="48514" y="32280"/>
                  </a:lnTo>
                  <a:lnTo>
                    <a:pt x="17937" y="69269"/>
                  </a:lnTo>
                  <a:lnTo>
                    <a:pt x="2036" y="99967"/>
                  </a:lnTo>
                  <a:lnTo>
                    <a:pt x="0" y="123936"/>
                  </a:lnTo>
                  <a:lnTo>
                    <a:pt x="4164" y="147847"/>
                  </a:lnTo>
                  <a:lnTo>
                    <a:pt x="13814" y="166273"/>
                  </a:lnTo>
                  <a:lnTo>
                    <a:pt x="29021" y="179142"/>
                  </a:lnTo>
                  <a:lnTo>
                    <a:pt x="48648" y="187591"/>
                  </a:lnTo>
                  <a:lnTo>
                    <a:pt x="72969" y="191346"/>
                  </a:lnTo>
                  <a:lnTo>
                    <a:pt x="96256" y="186775"/>
                  </a:lnTo>
                  <a:lnTo>
                    <a:pt x="117135" y="175775"/>
                  </a:lnTo>
                  <a:lnTo>
                    <a:pt x="156981" y="130119"/>
                  </a:lnTo>
                  <a:lnTo>
                    <a:pt x="174891" y="88639"/>
                  </a:lnTo>
                  <a:lnTo>
                    <a:pt x="175010" y="88781"/>
                  </a:lnTo>
                  <a:lnTo>
                    <a:pt x="173920" y="92385"/>
                  </a:lnTo>
                  <a:lnTo>
                    <a:pt x="186586" y="151988"/>
                  </a:lnTo>
                  <a:lnTo>
                    <a:pt x="202135" y="178159"/>
                  </a:lnTo>
                  <a:lnTo>
                    <a:pt x="245439" y="215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06445" y="1221305"/>
              <a:ext cx="8335" cy="315856"/>
            </a:xfrm>
            <a:custGeom>
              <a:avLst/>
              <a:gdLst/>
              <a:ahLst/>
              <a:cxnLst/>
              <a:rect l="0" t="0" r="0" b="0"/>
              <a:pathLst>
                <a:path w="8335" h="315856">
                  <a:moveTo>
                    <a:pt x="0" y="0"/>
                  </a:moveTo>
                  <a:lnTo>
                    <a:pt x="8334" y="48931"/>
                  </a:lnTo>
                  <a:lnTo>
                    <a:pt x="6759" y="90537"/>
                  </a:lnTo>
                  <a:lnTo>
                    <a:pt x="1336" y="147216"/>
                  </a:lnTo>
                  <a:lnTo>
                    <a:pt x="396" y="197518"/>
                  </a:lnTo>
                  <a:lnTo>
                    <a:pt x="117" y="249467"/>
                  </a:lnTo>
                  <a:lnTo>
                    <a:pt x="52" y="27816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59088" y="1042321"/>
              <a:ext cx="187922" cy="610654"/>
            </a:xfrm>
            <a:custGeom>
              <a:avLst/>
              <a:gdLst/>
              <a:ahLst/>
              <a:cxnLst/>
              <a:rect l="0" t="0" r="0" b="0"/>
              <a:pathLst>
                <a:path w="187922" h="610654">
                  <a:moveTo>
                    <a:pt x="0" y="0"/>
                  </a:moveTo>
                  <a:lnTo>
                    <a:pt x="49498" y="58563"/>
                  </a:lnTo>
                  <a:lnTo>
                    <a:pt x="100344" y="116333"/>
                  </a:lnTo>
                  <a:lnTo>
                    <a:pt x="143764" y="179030"/>
                  </a:lnTo>
                  <a:lnTo>
                    <a:pt x="163535" y="229513"/>
                  </a:lnTo>
                  <a:lnTo>
                    <a:pt x="178705" y="284545"/>
                  </a:lnTo>
                  <a:lnTo>
                    <a:pt x="187378" y="340476"/>
                  </a:lnTo>
                  <a:lnTo>
                    <a:pt x="187921" y="395414"/>
                  </a:lnTo>
                  <a:lnTo>
                    <a:pt x="177977" y="447514"/>
                  </a:lnTo>
                  <a:lnTo>
                    <a:pt x="164748" y="502259"/>
                  </a:lnTo>
                  <a:lnTo>
                    <a:pt x="135920" y="557601"/>
                  </a:lnTo>
                  <a:lnTo>
                    <a:pt x="94756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359212" y="947564"/>
            <a:ext cx="3137493" cy="684354"/>
            <a:chOff x="6359212" y="947564"/>
            <a:chExt cx="3137493" cy="684354"/>
          </a:xfrm>
        </p:grpSpPr>
        <p:sp>
          <p:nvSpPr>
            <p:cNvPr id="39" name="Freeform 38"/>
            <p:cNvSpPr/>
            <p:nvPr/>
          </p:nvSpPr>
          <p:spPr>
            <a:xfrm>
              <a:off x="6359212" y="130553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30372" y="7236"/>
                  </a:lnTo>
                  <a:lnTo>
                    <a:pt x="71029" y="9878"/>
                  </a:lnTo>
                  <a:lnTo>
                    <a:pt x="2962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85292" y="1189720"/>
              <a:ext cx="342501" cy="273799"/>
            </a:xfrm>
            <a:custGeom>
              <a:avLst/>
              <a:gdLst/>
              <a:ahLst/>
              <a:cxnLst/>
              <a:rect l="0" t="0" r="0" b="0"/>
              <a:pathLst>
                <a:path w="342501" h="273799">
                  <a:moveTo>
                    <a:pt x="5588" y="0"/>
                  </a:moveTo>
                  <a:lnTo>
                    <a:pt x="0" y="16767"/>
                  </a:lnTo>
                  <a:lnTo>
                    <a:pt x="4441" y="68346"/>
                  </a:lnTo>
                  <a:lnTo>
                    <a:pt x="19938" y="125637"/>
                  </a:lnTo>
                  <a:lnTo>
                    <a:pt x="33726" y="176722"/>
                  </a:lnTo>
                  <a:lnTo>
                    <a:pt x="45381" y="215619"/>
                  </a:lnTo>
                  <a:lnTo>
                    <a:pt x="56809" y="234651"/>
                  </a:lnTo>
                  <a:lnTo>
                    <a:pt x="72807" y="247789"/>
                  </a:lnTo>
                  <a:lnTo>
                    <a:pt x="81987" y="252930"/>
                  </a:lnTo>
                  <a:lnTo>
                    <a:pt x="90446" y="254018"/>
                  </a:lnTo>
                  <a:lnTo>
                    <a:pt x="106084" y="248987"/>
                  </a:lnTo>
                  <a:lnTo>
                    <a:pt x="128042" y="227412"/>
                  </a:lnTo>
                  <a:lnTo>
                    <a:pt x="152014" y="170096"/>
                  </a:lnTo>
                  <a:lnTo>
                    <a:pt x="155847" y="159021"/>
                  </a:lnTo>
                  <a:lnTo>
                    <a:pt x="159574" y="157486"/>
                  </a:lnTo>
                  <a:lnTo>
                    <a:pt x="163228" y="162313"/>
                  </a:lnTo>
                  <a:lnTo>
                    <a:pt x="182195" y="218383"/>
                  </a:lnTo>
                  <a:lnTo>
                    <a:pt x="201156" y="250709"/>
                  </a:lnTo>
                  <a:lnTo>
                    <a:pt x="218849" y="267794"/>
                  </a:lnTo>
                  <a:lnTo>
                    <a:pt x="228480" y="272116"/>
                  </a:lnTo>
                  <a:lnTo>
                    <a:pt x="248541" y="273798"/>
                  </a:lnTo>
                  <a:lnTo>
                    <a:pt x="279565" y="262579"/>
                  </a:lnTo>
                  <a:lnTo>
                    <a:pt x="294253" y="247723"/>
                  </a:lnTo>
                  <a:lnTo>
                    <a:pt x="329238" y="189077"/>
                  </a:lnTo>
                  <a:lnTo>
                    <a:pt x="336606" y="165923"/>
                  </a:lnTo>
                  <a:lnTo>
                    <a:pt x="341336" y="103398"/>
                  </a:lnTo>
                  <a:lnTo>
                    <a:pt x="34250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59378" y="1042321"/>
              <a:ext cx="242157" cy="336913"/>
            </a:xfrm>
            <a:custGeom>
              <a:avLst/>
              <a:gdLst/>
              <a:ahLst/>
              <a:cxnLst/>
              <a:rect l="0" t="0" r="0" b="0"/>
              <a:pathLst>
                <a:path w="242157" h="336913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065" y="165650"/>
                  </a:lnTo>
                  <a:lnTo>
                    <a:pt x="15684" y="217797"/>
                  </a:lnTo>
                  <a:lnTo>
                    <a:pt x="19996" y="279414"/>
                  </a:lnTo>
                  <a:lnTo>
                    <a:pt x="20742" y="313117"/>
                  </a:lnTo>
                  <a:lnTo>
                    <a:pt x="22199" y="257334"/>
                  </a:lnTo>
                  <a:lnTo>
                    <a:pt x="30624" y="222476"/>
                  </a:lnTo>
                  <a:lnTo>
                    <a:pt x="41297" y="200654"/>
                  </a:lnTo>
                  <a:lnTo>
                    <a:pt x="66049" y="174226"/>
                  </a:lnTo>
                  <a:lnTo>
                    <a:pt x="75618" y="169963"/>
                  </a:lnTo>
                  <a:lnTo>
                    <a:pt x="95609" y="168346"/>
                  </a:lnTo>
                  <a:lnTo>
                    <a:pt x="126595" y="174012"/>
                  </a:lnTo>
                  <a:lnTo>
                    <a:pt x="158002" y="194279"/>
                  </a:lnTo>
                  <a:lnTo>
                    <a:pt x="183946" y="222510"/>
                  </a:lnTo>
                  <a:lnTo>
                    <a:pt x="218872" y="284393"/>
                  </a:lnTo>
                  <a:lnTo>
                    <a:pt x="24215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77925" y="1216854"/>
              <a:ext cx="239464" cy="204090"/>
            </a:xfrm>
            <a:custGeom>
              <a:avLst/>
              <a:gdLst/>
              <a:ahLst/>
              <a:cxnLst/>
              <a:rect l="0" t="0" r="0" b="0"/>
              <a:pathLst>
                <a:path w="239464" h="204090">
                  <a:moveTo>
                    <a:pt x="134178" y="88679"/>
                  </a:moveTo>
                  <a:lnTo>
                    <a:pt x="139767" y="71912"/>
                  </a:lnTo>
                  <a:lnTo>
                    <a:pt x="136273" y="54321"/>
                  </a:lnTo>
                  <a:lnTo>
                    <a:pt x="114965" y="14432"/>
                  </a:lnTo>
                  <a:lnTo>
                    <a:pt x="106162" y="7596"/>
                  </a:lnTo>
                  <a:lnTo>
                    <a:pt x="83902" y="0"/>
                  </a:lnTo>
                  <a:lnTo>
                    <a:pt x="73755" y="314"/>
                  </a:lnTo>
                  <a:lnTo>
                    <a:pt x="56241" y="6902"/>
                  </a:lnTo>
                  <a:lnTo>
                    <a:pt x="33227" y="23765"/>
                  </a:lnTo>
                  <a:lnTo>
                    <a:pt x="21851" y="43061"/>
                  </a:lnTo>
                  <a:lnTo>
                    <a:pt x="2447" y="99916"/>
                  </a:lnTo>
                  <a:lnTo>
                    <a:pt x="0" y="139062"/>
                  </a:lnTo>
                  <a:lnTo>
                    <a:pt x="7335" y="177957"/>
                  </a:lnTo>
                  <a:lnTo>
                    <a:pt x="17752" y="196988"/>
                  </a:lnTo>
                  <a:lnTo>
                    <a:pt x="26145" y="201829"/>
                  </a:lnTo>
                  <a:lnTo>
                    <a:pt x="47949" y="204089"/>
                  </a:lnTo>
                  <a:lnTo>
                    <a:pt x="66998" y="198074"/>
                  </a:lnTo>
                  <a:lnTo>
                    <a:pt x="98291" y="175149"/>
                  </a:lnTo>
                  <a:lnTo>
                    <a:pt x="125833" y="139685"/>
                  </a:lnTo>
                  <a:lnTo>
                    <a:pt x="151301" y="78007"/>
                  </a:lnTo>
                  <a:lnTo>
                    <a:pt x="159789" y="53542"/>
                  </a:lnTo>
                  <a:lnTo>
                    <a:pt x="158039" y="59025"/>
                  </a:lnTo>
                  <a:lnTo>
                    <a:pt x="167244" y="87432"/>
                  </a:lnTo>
                  <a:lnTo>
                    <a:pt x="198006" y="146371"/>
                  </a:lnTo>
                  <a:lnTo>
                    <a:pt x="239463" y="193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01620" y="947564"/>
              <a:ext cx="10526" cy="463255"/>
            </a:xfrm>
            <a:custGeom>
              <a:avLst/>
              <a:gdLst/>
              <a:ahLst/>
              <a:cxnLst/>
              <a:rect l="0" t="0" r="0" b="0"/>
              <a:pathLst>
                <a:path w="10526" h="463255">
                  <a:moveTo>
                    <a:pt x="10525" y="0"/>
                  </a:moveTo>
                  <a:lnTo>
                    <a:pt x="1460" y="58617"/>
                  </a:lnTo>
                  <a:lnTo>
                    <a:pt x="430" y="110175"/>
                  </a:lnTo>
                  <a:lnTo>
                    <a:pt x="125" y="169905"/>
                  </a:lnTo>
                  <a:lnTo>
                    <a:pt x="35" y="232057"/>
                  </a:lnTo>
                  <a:lnTo>
                    <a:pt x="8" y="289336"/>
                  </a:lnTo>
                  <a:lnTo>
                    <a:pt x="0" y="343353"/>
                  </a:lnTo>
                  <a:lnTo>
                    <a:pt x="7232" y="405601"/>
                  </a:lnTo>
                  <a:lnTo>
                    <a:pt x="10525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22632" y="1137077"/>
              <a:ext cx="336913" cy="1"/>
            </a:xfrm>
            <a:custGeom>
              <a:avLst/>
              <a:gdLst/>
              <a:ahLst/>
              <a:cxnLst/>
              <a:rect l="0" t="0" r="0" b="0"/>
              <a:pathLst>
                <a:path w="336913" h="1">
                  <a:moveTo>
                    <a:pt x="336912" y="0"/>
                  </a:moveTo>
                  <a:lnTo>
                    <a:pt x="274434" y="0"/>
                  </a:lnTo>
                  <a:lnTo>
                    <a:pt x="225593" y="0"/>
                  </a:lnTo>
                  <a:lnTo>
                    <a:pt x="166669" y="0"/>
                  </a:lnTo>
                  <a:lnTo>
                    <a:pt x="104756" y="0"/>
                  </a:lnTo>
                  <a:lnTo>
                    <a:pt x="481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43813" y="1210777"/>
              <a:ext cx="136872" cy="157928"/>
            </a:xfrm>
            <a:custGeom>
              <a:avLst/>
              <a:gdLst/>
              <a:ahLst/>
              <a:cxnLst/>
              <a:rect l="0" t="0" r="0" b="0"/>
              <a:pathLst>
                <a:path w="136872" h="157928">
                  <a:moveTo>
                    <a:pt x="0" y="0"/>
                  </a:moveTo>
                  <a:lnTo>
                    <a:pt x="35917" y="63427"/>
                  </a:lnTo>
                  <a:lnTo>
                    <a:pt x="57565" y="93662"/>
                  </a:lnTo>
                  <a:lnTo>
                    <a:pt x="115177" y="144010"/>
                  </a:lnTo>
                  <a:lnTo>
                    <a:pt x="136871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33285" y="1179191"/>
              <a:ext cx="305327" cy="452727"/>
            </a:xfrm>
            <a:custGeom>
              <a:avLst/>
              <a:gdLst/>
              <a:ahLst/>
              <a:cxnLst/>
              <a:rect l="0" t="0" r="0" b="0"/>
              <a:pathLst>
                <a:path w="305327" h="452727">
                  <a:moveTo>
                    <a:pt x="305326" y="0"/>
                  </a:moveTo>
                  <a:lnTo>
                    <a:pt x="250239" y="60677"/>
                  </a:lnTo>
                  <a:lnTo>
                    <a:pt x="208052" y="113391"/>
                  </a:lnTo>
                  <a:lnTo>
                    <a:pt x="181357" y="160329"/>
                  </a:lnTo>
                  <a:lnTo>
                    <a:pt x="145371" y="221935"/>
                  </a:lnTo>
                  <a:lnTo>
                    <a:pt x="118591" y="283173"/>
                  </a:lnTo>
                  <a:lnTo>
                    <a:pt x="81784" y="344976"/>
                  </a:lnTo>
                  <a:lnTo>
                    <a:pt x="29363" y="407608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00658" y="1221305"/>
              <a:ext cx="168229" cy="237126"/>
            </a:xfrm>
            <a:custGeom>
              <a:avLst/>
              <a:gdLst/>
              <a:ahLst/>
              <a:cxnLst/>
              <a:rect l="0" t="0" r="0" b="0"/>
              <a:pathLst>
                <a:path w="168229" h="237126">
                  <a:moveTo>
                    <a:pt x="111653" y="0"/>
                  </a:moveTo>
                  <a:lnTo>
                    <a:pt x="73279" y="29309"/>
                  </a:lnTo>
                  <a:lnTo>
                    <a:pt x="30954" y="84953"/>
                  </a:lnTo>
                  <a:lnTo>
                    <a:pt x="9883" y="116028"/>
                  </a:lnTo>
                  <a:lnTo>
                    <a:pt x="0" y="158641"/>
                  </a:lnTo>
                  <a:lnTo>
                    <a:pt x="2662" y="197134"/>
                  </a:lnTo>
                  <a:lnTo>
                    <a:pt x="10960" y="216687"/>
                  </a:lnTo>
                  <a:lnTo>
                    <a:pt x="16448" y="225176"/>
                  </a:lnTo>
                  <a:lnTo>
                    <a:pt x="24786" y="230836"/>
                  </a:lnTo>
                  <a:lnTo>
                    <a:pt x="46529" y="237125"/>
                  </a:lnTo>
                  <a:lnTo>
                    <a:pt x="68670" y="233681"/>
                  </a:lnTo>
                  <a:lnTo>
                    <a:pt x="90210" y="223181"/>
                  </a:lnTo>
                  <a:lnTo>
                    <a:pt x="137598" y="183462"/>
                  </a:lnTo>
                  <a:lnTo>
                    <a:pt x="154565" y="156135"/>
                  </a:lnTo>
                  <a:lnTo>
                    <a:pt x="167002" y="125811"/>
                  </a:lnTo>
                  <a:lnTo>
                    <a:pt x="168228" y="105049"/>
                  </a:lnTo>
                  <a:lnTo>
                    <a:pt x="162473" y="46546"/>
                  </a:lnTo>
                  <a:lnTo>
                    <a:pt x="153347" y="28096"/>
                  </a:lnTo>
                  <a:lnTo>
                    <a:pt x="1221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49759" y="1210777"/>
              <a:ext cx="154670" cy="244635"/>
            </a:xfrm>
            <a:custGeom>
              <a:avLst/>
              <a:gdLst/>
              <a:ahLst/>
              <a:cxnLst/>
              <a:rect l="0" t="0" r="0" b="0"/>
              <a:pathLst>
                <a:path w="154670" h="244635">
                  <a:moveTo>
                    <a:pt x="20479" y="21057"/>
                  </a:moveTo>
                  <a:lnTo>
                    <a:pt x="9300" y="37824"/>
                  </a:lnTo>
                  <a:lnTo>
                    <a:pt x="2349" y="76198"/>
                  </a:lnTo>
                  <a:lnTo>
                    <a:pt x="0" y="134331"/>
                  </a:lnTo>
                  <a:lnTo>
                    <a:pt x="2656" y="194687"/>
                  </a:lnTo>
                  <a:lnTo>
                    <a:pt x="5088" y="207000"/>
                  </a:lnTo>
                  <a:lnTo>
                    <a:pt x="10218" y="216379"/>
                  </a:lnTo>
                  <a:lnTo>
                    <a:pt x="25278" y="229919"/>
                  </a:lnTo>
                  <a:lnTo>
                    <a:pt x="53486" y="244119"/>
                  </a:lnTo>
                  <a:lnTo>
                    <a:pt x="62371" y="244634"/>
                  </a:lnTo>
                  <a:lnTo>
                    <a:pt x="78482" y="238968"/>
                  </a:lnTo>
                  <a:lnTo>
                    <a:pt x="122109" y="202963"/>
                  </a:lnTo>
                  <a:lnTo>
                    <a:pt x="137679" y="176730"/>
                  </a:lnTo>
                  <a:lnTo>
                    <a:pt x="152251" y="119614"/>
                  </a:lnTo>
                  <a:lnTo>
                    <a:pt x="154669" y="70406"/>
                  </a:lnTo>
                  <a:lnTo>
                    <a:pt x="148718" y="20623"/>
                  </a:lnTo>
                  <a:lnTo>
                    <a:pt x="1468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907109" y="1000207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0" y="0"/>
                  </a:moveTo>
                  <a:lnTo>
                    <a:pt x="20243" y="43962"/>
                  </a:lnTo>
                  <a:lnTo>
                    <a:pt x="59897" y="105447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03536" y="1189720"/>
              <a:ext cx="119429" cy="245409"/>
            </a:xfrm>
            <a:custGeom>
              <a:avLst/>
              <a:gdLst/>
              <a:ahLst/>
              <a:cxnLst/>
              <a:rect l="0" t="0" r="0" b="0"/>
              <a:pathLst>
                <a:path w="119429" h="245409">
                  <a:moveTo>
                    <a:pt x="14143" y="94756"/>
                  </a:moveTo>
                  <a:lnTo>
                    <a:pt x="8553" y="111524"/>
                  </a:lnTo>
                  <a:lnTo>
                    <a:pt x="8929" y="129115"/>
                  </a:lnTo>
                  <a:lnTo>
                    <a:pt x="14626" y="186585"/>
                  </a:lnTo>
                  <a:lnTo>
                    <a:pt x="29701" y="245408"/>
                  </a:lnTo>
                  <a:lnTo>
                    <a:pt x="13616" y="186930"/>
                  </a:lnTo>
                  <a:lnTo>
                    <a:pt x="0" y="132851"/>
                  </a:lnTo>
                  <a:lnTo>
                    <a:pt x="724" y="96685"/>
                  </a:lnTo>
                  <a:lnTo>
                    <a:pt x="8569" y="77676"/>
                  </a:lnTo>
                  <a:lnTo>
                    <a:pt x="21024" y="61429"/>
                  </a:lnTo>
                  <a:lnTo>
                    <a:pt x="70682" y="18872"/>
                  </a:lnTo>
                  <a:lnTo>
                    <a:pt x="103429" y="4074"/>
                  </a:lnTo>
                  <a:lnTo>
                    <a:pt x="1194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93255" y="1225843"/>
              <a:ext cx="203450" cy="290261"/>
            </a:xfrm>
            <a:custGeom>
              <a:avLst/>
              <a:gdLst/>
              <a:ahLst/>
              <a:cxnLst/>
              <a:rect l="0" t="0" r="0" b="0"/>
              <a:pathLst>
                <a:path w="203450" h="290261">
                  <a:moveTo>
                    <a:pt x="13937" y="100747"/>
                  </a:moveTo>
                  <a:lnTo>
                    <a:pt x="72553" y="95158"/>
                  </a:lnTo>
                  <a:lnTo>
                    <a:pt x="125557" y="82789"/>
                  </a:lnTo>
                  <a:lnTo>
                    <a:pt x="171036" y="65961"/>
                  </a:lnTo>
                  <a:lnTo>
                    <a:pt x="181841" y="60009"/>
                  </a:lnTo>
                  <a:lnTo>
                    <a:pt x="187874" y="52531"/>
                  </a:lnTo>
                  <a:lnTo>
                    <a:pt x="190726" y="44037"/>
                  </a:lnTo>
                  <a:lnTo>
                    <a:pt x="191458" y="34864"/>
                  </a:lnTo>
                  <a:lnTo>
                    <a:pt x="186032" y="18434"/>
                  </a:lnTo>
                  <a:lnTo>
                    <a:pt x="181309" y="10776"/>
                  </a:lnTo>
                  <a:lnTo>
                    <a:pt x="172312" y="5672"/>
                  </a:lnTo>
                  <a:lnTo>
                    <a:pt x="146717" y="0"/>
                  </a:lnTo>
                  <a:lnTo>
                    <a:pt x="105012" y="2396"/>
                  </a:lnTo>
                  <a:lnTo>
                    <a:pt x="83271" y="10632"/>
                  </a:lnTo>
                  <a:lnTo>
                    <a:pt x="74198" y="16104"/>
                  </a:lnTo>
                  <a:lnTo>
                    <a:pt x="60996" y="31543"/>
                  </a:lnTo>
                  <a:lnTo>
                    <a:pt x="23975" y="90613"/>
                  </a:lnTo>
                  <a:lnTo>
                    <a:pt x="1881" y="132411"/>
                  </a:lnTo>
                  <a:lnTo>
                    <a:pt x="0" y="156544"/>
                  </a:lnTo>
                  <a:lnTo>
                    <a:pt x="4233" y="180528"/>
                  </a:lnTo>
                  <a:lnTo>
                    <a:pt x="20940" y="208354"/>
                  </a:lnTo>
                  <a:lnTo>
                    <a:pt x="67502" y="253391"/>
                  </a:lnTo>
                  <a:lnTo>
                    <a:pt x="129831" y="282469"/>
                  </a:lnTo>
                  <a:lnTo>
                    <a:pt x="184497" y="289234"/>
                  </a:lnTo>
                  <a:lnTo>
                    <a:pt x="203449" y="290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884875" y="1779316"/>
            <a:ext cx="2595571" cy="558011"/>
            <a:chOff x="1884875" y="1779316"/>
            <a:chExt cx="2595571" cy="558011"/>
          </a:xfrm>
        </p:grpSpPr>
        <p:sp>
          <p:nvSpPr>
            <p:cNvPr id="53" name="Freeform 52"/>
            <p:cNvSpPr/>
            <p:nvPr/>
          </p:nvSpPr>
          <p:spPr>
            <a:xfrm>
              <a:off x="1884875" y="1865826"/>
              <a:ext cx="210297" cy="321641"/>
            </a:xfrm>
            <a:custGeom>
              <a:avLst/>
              <a:gdLst/>
              <a:ahLst/>
              <a:cxnLst/>
              <a:rect l="0" t="0" r="0" b="0"/>
              <a:pathLst>
                <a:path w="210297" h="321641">
                  <a:moveTo>
                    <a:pt x="199767" y="50360"/>
                  </a:moveTo>
                  <a:lnTo>
                    <a:pt x="194178" y="33592"/>
                  </a:lnTo>
                  <a:lnTo>
                    <a:pt x="187852" y="27483"/>
                  </a:lnTo>
                  <a:lnTo>
                    <a:pt x="136645" y="5421"/>
                  </a:lnTo>
                  <a:lnTo>
                    <a:pt x="99436" y="0"/>
                  </a:lnTo>
                  <a:lnTo>
                    <a:pt x="78746" y="4971"/>
                  </a:lnTo>
                  <a:lnTo>
                    <a:pt x="23445" y="40468"/>
                  </a:lnTo>
                  <a:lnTo>
                    <a:pt x="15539" y="47275"/>
                  </a:lnTo>
                  <a:lnTo>
                    <a:pt x="6754" y="70436"/>
                  </a:lnTo>
                  <a:lnTo>
                    <a:pt x="1114" y="127375"/>
                  </a:lnTo>
                  <a:lnTo>
                    <a:pt x="0" y="183683"/>
                  </a:lnTo>
                  <a:lnTo>
                    <a:pt x="2147" y="224654"/>
                  </a:lnTo>
                  <a:lnTo>
                    <a:pt x="29045" y="281369"/>
                  </a:lnTo>
                  <a:lnTo>
                    <a:pt x="45512" y="296530"/>
                  </a:lnTo>
                  <a:lnTo>
                    <a:pt x="84679" y="315796"/>
                  </a:lnTo>
                  <a:lnTo>
                    <a:pt x="121343" y="321640"/>
                  </a:lnTo>
                  <a:lnTo>
                    <a:pt x="167248" y="315210"/>
                  </a:lnTo>
                  <a:lnTo>
                    <a:pt x="210296" y="303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34728" y="1884601"/>
              <a:ext cx="215699" cy="267194"/>
            </a:xfrm>
            <a:custGeom>
              <a:avLst/>
              <a:gdLst/>
              <a:ahLst/>
              <a:cxnLst/>
              <a:rect l="0" t="0" r="0" b="0"/>
              <a:pathLst>
                <a:path w="215699" h="267194">
                  <a:moveTo>
                    <a:pt x="102598" y="10528"/>
                  </a:moveTo>
                  <a:lnTo>
                    <a:pt x="80241" y="10528"/>
                  </a:lnTo>
                  <a:lnTo>
                    <a:pt x="63026" y="16767"/>
                  </a:lnTo>
                  <a:lnTo>
                    <a:pt x="32910" y="39836"/>
                  </a:lnTo>
                  <a:lnTo>
                    <a:pt x="17089" y="71205"/>
                  </a:lnTo>
                  <a:lnTo>
                    <a:pt x="2433" y="117660"/>
                  </a:lnTo>
                  <a:lnTo>
                    <a:pt x="0" y="161724"/>
                  </a:lnTo>
                  <a:lnTo>
                    <a:pt x="3577" y="186521"/>
                  </a:lnTo>
                  <a:lnTo>
                    <a:pt x="12185" y="206120"/>
                  </a:lnTo>
                  <a:lnTo>
                    <a:pt x="36775" y="237767"/>
                  </a:lnTo>
                  <a:lnTo>
                    <a:pt x="62818" y="253853"/>
                  </a:lnTo>
                  <a:lnTo>
                    <a:pt x="92761" y="266028"/>
                  </a:lnTo>
                  <a:lnTo>
                    <a:pt x="113434" y="267193"/>
                  </a:lnTo>
                  <a:lnTo>
                    <a:pt x="134320" y="262642"/>
                  </a:lnTo>
                  <a:lnTo>
                    <a:pt x="155301" y="252820"/>
                  </a:lnTo>
                  <a:lnTo>
                    <a:pt x="181255" y="228548"/>
                  </a:lnTo>
                  <a:lnTo>
                    <a:pt x="206687" y="178579"/>
                  </a:lnTo>
                  <a:lnTo>
                    <a:pt x="213201" y="155407"/>
                  </a:lnTo>
                  <a:lnTo>
                    <a:pt x="215698" y="111817"/>
                  </a:lnTo>
                  <a:lnTo>
                    <a:pt x="208379" y="75635"/>
                  </a:lnTo>
                  <a:lnTo>
                    <a:pt x="185537" y="35087"/>
                  </a:lnTo>
                  <a:lnTo>
                    <a:pt x="1552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47896" y="1877723"/>
              <a:ext cx="315856" cy="227977"/>
            </a:xfrm>
            <a:custGeom>
              <a:avLst/>
              <a:gdLst/>
              <a:ahLst/>
              <a:cxnLst/>
              <a:rect l="0" t="0" r="0" b="0"/>
              <a:pathLst>
                <a:path w="315856" h="227977">
                  <a:moveTo>
                    <a:pt x="0" y="91106"/>
                  </a:moveTo>
                  <a:lnTo>
                    <a:pt x="3119" y="133797"/>
                  </a:lnTo>
                  <a:lnTo>
                    <a:pt x="15619" y="193174"/>
                  </a:lnTo>
                  <a:lnTo>
                    <a:pt x="13726" y="220004"/>
                  </a:lnTo>
                  <a:lnTo>
                    <a:pt x="15000" y="219152"/>
                  </a:lnTo>
                  <a:lnTo>
                    <a:pt x="17019" y="215074"/>
                  </a:lnTo>
                  <a:lnTo>
                    <a:pt x="16143" y="201185"/>
                  </a:lnTo>
                  <a:lnTo>
                    <a:pt x="10098" y="146286"/>
                  </a:lnTo>
                  <a:lnTo>
                    <a:pt x="4682" y="111745"/>
                  </a:lnTo>
                  <a:lnTo>
                    <a:pt x="15117" y="50554"/>
                  </a:lnTo>
                  <a:lnTo>
                    <a:pt x="30475" y="23458"/>
                  </a:lnTo>
                  <a:lnTo>
                    <a:pt x="39034" y="19101"/>
                  </a:lnTo>
                  <a:lnTo>
                    <a:pt x="61022" y="17380"/>
                  </a:lnTo>
                  <a:lnTo>
                    <a:pt x="83273" y="26753"/>
                  </a:lnTo>
                  <a:lnTo>
                    <a:pt x="102521" y="42617"/>
                  </a:lnTo>
                  <a:lnTo>
                    <a:pt x="124409" y="81398"/>
                  </a:lnTo>
                  <a:lnTo>
                    <a:pt x="130162" y="94980"/>
                  </a:lnTo>
                  <a:lnTo>
                    <a:pt x="129164" y="82895"/>
                  </a:lnTo>
                  <a:lnTo>
                    <a:pt x="141214" y="31793"/>
                  </a:lnTo>
                  <a:lnTo>
                    <a:pt x="146785" y="22318"/>
                  </a:lnTo>
                  <a:lnTo>
                    <a:pt x="162334" y="8671"/>
                  </a:lnTo>
                  <a:lnTo>
                    <a:pt x="184062" y="1825"/>
                  </a:lnTo>
                  <a:lnTo>
                    <a:pt x="196408" y="0"/>
                  </a:lnTo>
                  <a:lnTo>
                    <a:pt x="216364" y="4211"/>
                  </a:lnTo>
                  <a:lnTo>
                    <a:pt x="248239" y="25978"/>
                  </a:lnTo>
                  <a:lnTo>
                    <a:pt x="269954" y="51531"/>
                  </a:lnTo>
                  <a:lnTo>
                    <a:pt x="293837" y="110302"/>
                  </a:lnTo>
                  <a:lnTo>
                    <a:pt x="301922" y="146316"/>
                  </a:lnTo>
                  <a:lnTo>
                    <a:pt x="312114" y="203531"/>
                  </a:lnTo>
                  <a:lnTo>
                    <a:pt x="315855" y="227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90093" y="1850673"/>
              <a:ext cx="192841" cy="475540"/>
            </a:xfrm>
            <a:custGeom>
              <a:avLst/>
              <a:gdLst/>
              <a:ahLst/>
              <a:cxnLst/>
              <a:rect l="0" t="0" r="0" b="0"/>
              <a:pathLst>
                <a:path w="192841" h="475540">
                  <a:moveTo>
                    <a:pt x="0" y="202384"/>
                  </a:moveTo>
                  <a:lnTo>
                    <a:pt x="8333" y="239862"/>
                  </a:lnTo>
                  <a:lnTo>
                    <a:pt x="15684" y="291285"/>
                  </a:lnTo>
                  <a:lnTo>
                    <a:pt x="19465" y="338169"/>
                  </a:lnTo>
                  <a:lnTo>
                    <a:pt x="20585" y="389105"/>
                  </a:lnTo>
                  <a:lnTo>
                    <a:pt x="22133" y="449144"/>
                  </a:lnTo>
                  <a:lnTo>
                    <a:pt x="26605" y="473492"/>
                  </a:lnTo>
                  <a:lnTo>
                    <a:pt x="28265" y="475539"/>
                  </a:lnTo>
                  <a:lnTo>
                    <a:pt x="30110" y="462216"/>
                  </a:lnTo>
                  <a:lnTo>
                    <a:pt x="24058" y="413239"/>
                  </a:lnTo>
                  <a:lnTo>
                    <a:pt x="21946" y="365335"/>
                  </a:lnTo>
                  <a:lnTo>
                    <a:pt x="21320" y="314096"/>
                  </a:lnTo>
                  <a:lnTo>
                    <a:pt x="21135" y="263040"/>
                  </a:lnTo>
                  <a:lnTo>
                    <a:pt x="21072" y="203273"/>
                  </a:lnTo>
                  <a:lnTo>
                    <a:pt x="21060" y="140818"/>
                  </a:lnTo>
                  <a:lnTo>
                    <a:pt x="22227" y="81731"/>
                  </a:lnTo>
                  <a:lnTo>
                    <a:pt x="30632" y="46142"/>
                  </a:lnTo>
                  <a:lnTo>
                    <a:pt x="41300" y="24148"/>
                  </a:lnTo>
                  <a:lnTo>
                    <a:pt x="56960" y="8914"/>
                  </a:lnTo>
                  <a:lnTo>
                    <a:pt x="66049" y="3214"/>
                  </a:lnTo>
                  <a:lnTo>
                    <a:pt x="88627" y="0"/>
                  </a:lnTo>
                  <a:lnTo>
                    <a:pt x="111919" y="3641"/>
                  </a:lnTo>
                  <a:lnTo>
                    <a:pt x="138186" y="18845"/>
                  </a:lnTo>
                  <a:lnTo>
                    <a:pt x="168023" y="48063"/>
                  </a:lnTo>
                  <a:lnTo>
                    <a:pt x="181132" y="68286"/>
                  </a:lnTo>
                  <a:lnTo>
                    <a:pt x="190857" y="92872"/>
                  </a:lnTo>
                  <a:lnTo>
                    <a:pt x="192840" y="119396"/>
                  </a:lnTo>
                  <a:lnTo>
                    <a:pt x="188652" y="144443"/>
                  </a:lnTo>
                  <a:lnTo>
                    <a:pt x="178992" y="163374"/>
                  </a:lnTo>
                  <a:lnTo>
                    <a:pt x="160660" y="176467"/>
                  </a:lnTo>
                  <a:lnTo>
                    <a:pt x="126342" y="191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81411" y="1829013"/>
              <a:ext cx="214051" cy="237010"/>
            </a:xfrm>
            <a:custGeom>
              <a:avLst/>
              <a:gdLst/>
              <a:ahLst/>
              <a:cxnLst/>
              <a:rect l="0" t="0" r="0" b="0"/>
              <a:pathLst>
                <a:path w="214051" h="237010">
                  <a:moveTo>
                    <a:pt x="150879" y="24002"/>
                  </a:moveTo>
                  <a:lnTo>
                    <a:pt x="132898" y="8361"/>
                  </a:lnTo>
                  <a:lnTo>
                    <a:pt x="115981" y="283"/>
                  </a:lnTo>
                  <a:lnTo>
                    <a:pt x="106557" y="0"/>
                  </a:lnTo>
                  <a:lnTo>
                    <a:pt x="86727" y="5926"/>
                  </a:lnTo>
                  <a:lnTo>
                    <a:pt x="55831" y="22416"/>
                  </a:lnTo>
                  <a:lnTo>
                    <a:pt x="41175" y="38505"/>
                  </a:lnTo>
                  <a:lnTo>
                    <a:pt x="11087" y="94932"/>
                  </a:lnTo>
                  <a:lnTo>
                    <a:pt x="1791" y="117528"/>
                  </a:lnTo>
                  <a:lnTo>
                    <a:pt x="0" y="139268"/>
                  </a:lnTo>
                  <a:lnTo>
                    <a:pt x="8381" y="181822"/>
                  </a:lnTo>
                  <a:lnTo>
                    <a:pt x="23519" y="213483"/>
                  </a:lnTo>
                  <a:lnTo>
                    <a:pt x="39293" y="228319"/>
                  </a:lnTo>
                  <a:lnTo>
                    <a:pt x="48412" y="233913"/>
                  </a:lnTo>
                  <a:lnTo>
                    <a:pt x="67903" y="237009"/>
                  </a:lnTo>
                  <a:lnTo>
                    <a:pt x="78014" y="236196"/>
                  </a:lnTo>
                  <a:lnTo>
                    <a:pt x="95488" y="229055"/>
                  </a:lnTo>
                  <a:lnTo>
                    <a:pt x="103423" y="223875"/>
                  </a:lnTo>
                  <a:lnTo>
                    <a:pt x="115359" y="208761"/>
                  </a:lnTo>
                  <a:lnTo>
                    <a:pt x="140005" y="146807"/>
                  </a:lnTo>
                  <a:lnTo>
                    <a:pt x="150617" y="89047"/>
                  </a:lnTo>
                  <a:lnTo>
                    <a:pt x="153044" y="90762"/>
                  </a:lnTo>
                  <a:lnTo>
                    <a:pt x="175572" y="151170"/>
                  </a:lnTo>
                  <a:lnTo>
                    <a:pt x="202103" y="213588"/>
                  </a:lnTo>
                  <a:lnTo>
                    <a:pt x="214050" y="2345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81738" y="1831958"/>
              <a:ext cx="82180" cy="223515"/>
            </a:xfrm>
            <a:custGeom>
              <a:avLst/>
              <a:gdLst/>
              <a:ahLst/>
              <a:cxnLst/>
              <a:rect l="0" t="0" r="0" b="0"/>
              <a:pathLst>
                <a:path w="82180" h="223515">
                  <a:moveTo>
                    <a:pt x="19008" y="136871"/>
                  </a:moveTo>
                  <a:lnTo>
                    <a:pt x="22127" y="179562"/>
                  </a:lnTo>
                  <a:lnTo>
                    <a:pt x="34626" y="223514"/>
                  </a:lnTo>
                  <a:lnTo>
                    <a:pt x="18484" y="161229"/>
                  </a:lnTo>
                  <a:lnTo>
                    <a:pt x="4866" y="108017"/>
                  </a:lnTo>
                  <a:lnTo>
                    <a:pt x="0" y="68920"/>
                  </a:lnTo>
                  <a:lnTo>
                    <a:pt x="5101" y="47789"/>
                  </a:lnTo>
                  <a:lnTo>
                    <a:pt x="9736" y="38878"/>
                  </a:lnTo>
                  <a:lnTo>
                    <a:pt x="24246" y="25858"/>
                  </a:lnTo>
                  <a:lnTo>
                    <a:pt x="821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32373" y="188460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3293" y="27556"/>
                  </a:lnTo>
                  <a:lnTo>
                    <a:pt x="650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32373" y="1779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69243" y="1850183"/>
              <a:ext cx="168457" cy="172729"/>
            </a:xfrm>
            <a:custGeom>
              <a:avLst/>
              <a:gdLst/>
              <a:ahLst/>
              <a:cxnLst/>
              <a:rect l="0" t="0" r="0" b="0"/>
              <a:pathLst>
                <a:path w="168457" h="172729">
                  <a:moveTo>
                    <a:pt x="0" y="76532"/>
                  </a:moveTo>
                  <a:lnTo>
                    <a:pt x="5589" y="135148"/>
                  </a:lnTo>
                  <a:lnTo>
                    <a:pt x="15619" y="172728"/>
                  </a:lnTo>
                  <a:lnTo>
                    <a:pt x="3894" y="119201"/>
                  </a:lnTo>
                  <a:lnTo>
                    <a:pt x="770" y="65420"/>
                  </a:lnTo>
                  <a:lnTo>
                    <a:pt x="2682" y="40007"/>
                  </a:lnTo>
                  <a:lnTo>
                    <a:pt x="11331" y="20914"/>
                  </a:lnTo>
                  <a:lnTo>
                    <a:pt x="26093" y="7749"/>
                  </a:lnTo>
                  <a:lnTo>
                    <a:pt x="34943" y="2601"/>
                  </a:lnTo>
                  <a:lnTo>
                    <a:pt x="54135" y="0"/>
                  </a:lnTo>
                  <a:lnTo>
                    <a:pt x="73193" y="3913"/>
                  </a:lnTo>
                  <a:lnTo>
                    <a:pt x="104492" y="25489"/>
                  </a:lnTo>
                  <a:lnTo>
                    <a:pt x="133205" y="57870"/>
                  </a:lnTo>
                  <a:lnTo>
                    <a:pt x="160808" y="118856"/>
                  </a:lnTo>
                  <a:lnTo>
                    <a:pt x="168456" y="160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35364" y="1887445"/>
              <a:ext cx="245082" cy="449882"/>
            </a:xfrm>
            <a:custGeom>
              <a:avLst/>
              <a:gdLst/>
              <a:ahLst/>
              <a:cxnLst/>
              <a:rect l="0" t="0" r="0" b="0"/>
              <a:pathLst>
                <a:path w="245082" h="449882">
                  <a:moveTo>
                    <a:pt x="155019" y="70855"/>
                  </a:moveTo>
                  <a:lnTo>
                    <a:pt x="155019" y="48498"/>
                  </a:lnTo>
                  <a:lnTo>
                    <a:pt x="148780" y="31283"/>
                  </a:lnTo>
                  <a:lnTo>
                    <a:pt x="143841" y="23417"/>
                  </a:lnTo>
                  <a:lnTo>
                    <a:pt x="128994" y="11557"/>
                  </a:lnTo>
                  <a:lnTo>
                    <a:pt x="109527" y="3556"/>
                  </a:lnTo>
                  <a:lnTo>
                    <a:pt x="85278" y="0"/>
                  </a:lnTo>
                  <a:lnTo>
                    <a:pt x="62021" y="4659"/>
                  </a:lnTo>
                  <a:lnTo>
                    <a:pt x="41157" y="15698"/>
                  </a:lnTo>
                  <a:lnTo>
                    <a:pt x="24085" y="32303"/>
                  </a:lnTo>
                  <a:lnTo>
                    <a:pt x="6910" y="66971"/>
                  </a:lnTo>
                  <a:lnTo>
                    <a:pt x="0" y="106879"/>
                  </a:lnTo>
                  <a:lnTo>
                    <a:pt x="4623" y="128200"/>
                  </a:lnTo>
                  <a:lnTo>
                    <a:pt x="9132" y="137161"/>
                  </a:lnTo>
                  <a:lnTo>
                    <a:pt x="26619" y="150237"/>
                  </a:lnTo>
                  <a:lnTo>
                    <a:pt x="37834" y="155362"/>
                  </a:lnTo>
                  <a:lnTo>
                    <a:pt x="48819" y="156439"/>
                  </a:lnTo>
                  <a:lnTo>
                    <a:pt x="70385" y="151396"/>
                  </a:lnTo>
                  <a:lnTo>
                    <a:pt x="102256" y="135403"/>
                  </a:lnTo>
                  <a:lnTo>
                    <a:pt x="128337" y="110258"/>
                  </a:lnTo>
                  <a:lnTo>
                    <a:pt x="145294" y="80580"/>
                  </a:lnTo>
                  <a:lnTo>
                    <a:pt x="150875" y="77339"/>
                  </a:lnTo>
                  <a:lnTo>
                    <a:pt x="156936" y="78687"/>
                  </a:lnTo>
                  <a:lnTo>
                    <a:pt x="163316" y="83095"/>
                  </a:lnTo>
                  <a:lnTo>
                    <a:pt x="173525" y="97352"/>
                  </a:lnTo>
                  <a:lnTo>
                    <a:pt x="196909" y="155561"/>
                  </a:lnTo>
                  <a:lnTo>
                    <a:pt x="214651" y="208958"/>
                  </a:lnTo>
                  <a:lnTo>
                    <a:pt x="231832" y="261305"/>
                  </a:lnTo>
                  <a:lnTo>
                    <a:pt x="244459" y="302760"/>
                  </a:lnTo>
                  <a:lnTo>
                    <a:pt x="245081" y="341559"/>
                  </a:lnTo>
                  <a:lnTo>
                    <a:pt x="243136" y="353100"/>
                  </a:lnTo>
                  <a:lnTo>
                    <a:pt x="231617" y="372162"/>
                  </a:lnTo>
                  <a:lnTo>
                    <a:pt x="195626" y="403464"/>
                  </a:lnTo>
                  <a:lnTo>
                    <a:pt x="153552" y="423771"/>
                  </a:lnTo>
                  <a:lnTo>
                    <a:pt x="93272" y="442659"/>
                  </a:lnTo>
                  <a:lnTo>
                    <a:pt x="70791" y="449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73865" y="2726880"/>
            <a:ext cx="7001452" cy="1084437"/>
            <a:chOff x="873865" y="2726880"/>
            <a:chExt cx="7001452" cy="1084437"/>
          </a:xfrm>
        </p:grpSpPr>
        <p:sp>
          <p:nvSpPr>
            <p:cNvPr id="64" name="Freeform 63"/>
            <p:cNvSpPr/>
            <p:nvPr/>
          </p:nvSpPr>
          <p:spPr>
            <a:xfrm>
              <a:off x="873865" y="3337533"/>
              <a:ext cx="94757" cy="178986"/>
            </a:xfrm>
            <a:custGeom>
              <a:avLst/>
              <a:gdLst/>
              <a:ahLst/>
              <a:cxnLst/>
              <a:rect l="0" t="0" r="0" b="0"/>
              <a:pathLst>
                <a:path w="94757" h="178986">
                  <a:moveTo>
                    <a:pt x="0" y="0"/>
                  </a:moveTo>
                  <a:lnTo>
                    <a:pt x="20243" y="43963"/>
                  </a:lnTo>
                  <a:lnTo>
                    <a:pt x="52997" y="98120"/>
                  </a:lnTo>
                  <a:lnTo>
                    <a:pt x="88548" y="161588"/>
                  </a:lnTo>
                  <a:lnTo>
                    <a:pt x="9475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73865" y="3390176"/>
              <a:ext cx="284270" cy="421141"/>
            </a:xfrm>
            <a:custGeom>
              <a:avLst/>
              <a:gdLst/>
              <a:ahLst/>
              <a:cxnLst/>
              <a:rect l="0" t="0" r="0" b="0"/>
              <a:pathLst>
                <a:path w="284270" h="421141">
                  <a:moveTo>
                    <a:pt x="284269" y="0"/>
                  </a:moveTo>
                  <a:lnTo>
                    <a:pt x="239947" y="55045"/>
                  </a:lnTo>
                  <a:lnTo>
                    <a:pt x="202725" y="109572"/>
                  </a:lnTo>
                  <a:lnTo>
                    <a:pt x="165300" y="171880"/>
                  </a:lnTo>
                  <a:lnTo>
                    <a:pt x="136940" y="227451"/>
                  </a:lnTo>
                  <a:lnTo>
                    <a:pt x="91643" y="289218"/>
                  </a:lnTo>
                  <a:lnTo>
                    <a:pt x="50109" y="347875"/>
                  </a:lnTo>
                  <a:lnTo>
                    <a:pt x="9444" y="40935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89761" y="3474404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5485" y="2339"/>
                  </a:lnTo>
                  <a:lnTo>
                    <a:pt x="22840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89678" y="3421761"/>
              <a:ext cx="53271" cy="72377"/>
            </a:xfrm>
            <a:custGeom>
              <a:avLst/>
              <a:gdLst/>
              <a:ahLst/>
              <a:cxnLst/>
              <a:rect l="0" t="0" r="0" b="0"/>
              <a:pathLst>
                <a:path w="53271" h="72377">
                  <a:moveTo>
                    <a:pt x="31586" y="31586"/>
                  </a:moveTo>
                  <a:lnTo>
                    <a:pt x="41161" y="55632"/>
                  </a:lnTo>
                  <a:lnTo>
                    <a:pt x="53270" y="72376"/>
                  </a:lnTo>
                  <a:lnTo>
                    <a:pt x="51891" y="71647"/>
                  </a:lnTo>
                  <a:lnTo>
                    <a:pt x="32867" y="536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93084" y="3288607"/>
              <a:ext cx="149238" cy="211705"/>
            </a:xfrm>
            <a:custGeom>
              <a:avLst/>
              <a:gdLst/>
              <a:ahLst/>
              <a:cxnLst/>
              <a:rect l="0" t="0" r="0" b="0"/>
              <a:pathLst>
                <a:path w="149238" h="211705">
                  <a:moveTo>
                    <a:pt x="96594" y="143683"/>
                  </a:moveTo>
                  <a:lnTo>
                    <a:pt x="106170" y="167729"/>
                  </a:lnTo>
                  <a:lnTo>
                    <a:pt x="138071" y="211704"/>
                  </a:lnTo>
                  <a:lnTo>
                    <a:pt x="104983" y="153168"/>
                  </a:lnTo>
                  <a:lnTo>
                    <a:pt x="74793" y="112884"/>
                  </a:lnTo>
                  <a:lnTo>
                    <a:pt x="54260" y="85034"/>
                  </a:lnTo>
                  <a:lnTo>
                    <a:pt x="22866" y="35484"/>
                  </a:lnTo>
                  <a:lnTo>
                    <a:pt x="21706" y="36455"/>
                  </a:lnTo>
                  <a:lnTo>
                    <a:pt x="22102" y="40612"/>
                  </a:lnTo>
                  <a:lnTo>
                    <a:pt x="39549" y="71330"/>
                  </a:lnTo>
                  <a:lnTo>
                    <a:pt x="86219" y="125619"/>
                  </a:lnTo>
                  <a:lnTo>
                    <a:pt x="119860" y="182940"/>
                  </a:lnTo>
                  <a:lnTo>
                    <a:pt x="127992" y="193886"/>
                  </a:lnTo>
                  <a:lnTo>
                    <a:pt x="126885" y="193529"/>
                  </a:lnTo>
                  <a:lnTo>
                    <a:pt x="119415" y="185724"/>
                  </a:lnTo>
                  <a:lnTo>
                    <a:pt x="78349" y="130339"/>
                  </a:lnTo>
                  <a:lnTo>
                    <a:pt x="43274" y="69736"/>
                  </a:lnTo>
                  <a:lnTo>
                    <a:pt x="10112" y="9910"/>
                  </a:lnTo>
                  <a:lnTo>
                    <a:pt x="3844" y="1859"/>
                  </a:lnTo>
                  <a:lnTo>
                    <a:pt x="836" y="0"/>
                  </a:lnTo>
                  <a:lnTo>
                    <a:pt x="0" y="2271"/>
                  </a:lnTo>
                  <a:lnTo>
                    <a:pt x="7064" y="31132"/>
                  </a:lnTo>
                  <a:lnTo>
                    <a:pt x="47973" y="92207"/>
                  </a:lnTo>
                  <a:lnTo>
                    <a:pt x="88450" y="147078"/>
                  </a:lnTo>
                  <a:lnTo>
                    <a:pt x="104580" y="173935"/>
                  </a:lnTo>
                  <a:lnTo>
                    <a:pt x="149237" y="206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54498" y="3309226"/>
              <a:ext cx="251161" cy="270578"/>
            </a:xfrm>
            <a:custGeom>
              <a:avLst/>
              <a:gdLst/>
              <a:ahLst/>
              <a:cxnLst/>
              <a:rect l="0" t="0" r="0" b="0"/>
              <a:pathLst>
                <a:path w="251161" h="270578">
                  <a:moveTo>
                    <a:pt x="145875" y="80950"/>
                  </a:moveTo>
                  <a:lnTo>
                    <a:pt x="142755" y="38258"/>
                  </a:lnTo>
                  <a:lnTo>
                    <a:pt x="140285" y="27922"/>
                  </a:lnTo>
                  <a:lnTo>
                    <a:pt x="135129" y="19862"/>
                  </a:lnTo>
                  <a:lnTo>
                    <a:pt x="120042" y="7786"/>
                  </a:lnTo>
                  <a:lnTo>
                    <a:pt x="86228" y="0"/>
                  </a:lnTo>
                  <a:lnTo>
                    <a:pt x="66333" y="4418"/>
                  </a:lnTo>
                  <a:lnTo>
                    <a:pt x="49691" y="15350"/>
                  </a:lnTo>
                  <a:lnTo>
                    <a:pt x="28339" y="41236"/>
                  </a:lnTo>
                  <a:lnTo>
                    <a:pt x="6192" y="91795"/>
                  </a:lnTo>
                  <a:lnTo>
                    <a:pt x="0" y="142060"/>
                  </a:lnTo>
                  <a:lnTo>
                    <a:pt x="1896" y="193930"/>
                  </a:lnTo>
                  <a:lnTo>
                    <a:pt x="13137" y="227509"/>
                  </a:lnTo>
                  <a:lnTo>
                    <a:pt x="26049" y="247863"/>
                  </a:lnTo>
                  <a:lnTo>
                    <a:pt x="43486" y="264708"/>
                  </a:lnTo>
                  <a:lnTo>
                    <a:pt x="53049" y="268966"/>
                  </a:lnTo>
                  <a:lnTo>
                    <a:pt x="73033" y="270577"/>
                  </a:lnTo>
                  <a:lnTo>
                    <a:pt x="90494" y="264275"/>
                  </a:lnTo>
                  <a:lnTo>
                    <a:pt x="98426" y="259318"/>
                  </a:lnTo>
                  <a:lnTo>
                    <a:pt x="120767" y="229986"/>
                  </a:lnTo>
                  <a:lnTo>
                    <a:pt x="144879" y="175922"/>
                  </a:lnTo>
                  <a:lnTo>
                    <a:pt x="162121" y="121922"/>
                  </a:lnTo>
                  <a:lnTo>
                    <a:pt x="165506" y="92440"/>
                  </a:lnTo>
                  <a:lnTo>
                    <a:pt x="177551" y="142607"/>
                  </a:lnTo>
                  <a:lnTo>
                    <a:pt x="222629" y="204819"/>
                  </a:lnTo>
                  <a:lnTo>
                    <a:pt x="251160" y="228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42528" y="3284891"/>
              <a:ext cx="94758" cy="242156"/>
            </a:xfrm>
            <a:custGeom>
              <a:avLst/>
              <a:gdLst/>
              <a:ahLst/>
              <a:cxnLst/>
              <a:rect l="0" t="0" r="0" b="0"/>
              <a:pathLst>
                <a:path w="94758" h="242156">
                  <a:moveTo>
                    <a:pt x="94757" y="0"/>
                  </a:moveTo>
                  <a:lnTo>
                    <a:pt x="80184" y="54144"/>
                  </a:lnTo>
                  <a:lnTo>
                    <a:pt x="60943" y="109091"/>
                  </a:lnTo>
                  <a:lnTo>
                    <a:pt x="33950" y="162357"/>
                  </a:lnTo>
                  <a:lnTo>
                    <a:pt x="5522" y="224852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21471" y="3305948"/>
              <a:ext cx="189514" cy="189514"/>
            </a:xfrm>
            <a:custGeom>
              <a:avLst/>
              <a:gdLst/>
              <a:ahLst/>
              <a:cxnLst/>
              <a:rect l="0" t="0" r="0" b="0"/>
              <a:pathLst>
                <a:path w="189514" h="189514">
                  <a:moveTo>
                    <a:pt x="189513" y="189513"/>
                  </a:moveTo>
                  <a:lnTo>
                    <a:pt x="140015" y="129920"/>
                  </a:lnTo>
                  <a:lnTo>
                    <a:pt x="83580" y="73089"/>
                  </a:lnTo>
                  <a:lnTo>
                    <a:pt x="21000" y="195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16269" y="3305948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1463" y="58617"/>
                  </a:lnTo>
                  <a:lnTo>
                    <a:pt x="289" y="112790"/>
                  </a:lnTo>
                  <a:lnTo>
                    <a:pt x="57" y="1591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37326" y="314802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65244" y="3228335"/>
              <a:ext cx="278337" cy="271338"/>
            </a:xfrm>
            <a:custGeom>
              <a:avLst/>
              <a:gdLst/>
              <a:ahLst/>
              <a:cxnLst/>
              <a:rect l="0" t="0" r="0" b="0"/>
              <a:pathLst>
                <a:path w="278337" h="271338">
                  <a:moveTo>
                    <a:pt x="177409" y="24970"/>
                  </a:moveTo>
                  <a:lnTo>
                    <a:pt x="159428" y="9329"/>
                  </a:lnTo>
                  <a:lnTo>
                    <a:pt x="142511" y="1251"/>
                  </a:lnTo>
                  <a:lnTo>
                    <a:pt x="123294" y="0"/>
                  </a:lnTo>
                  <a:lnTo>
                    <a:pt x="61466" y="15023"/>
                  </a:lnTo>
                  <a:lnTo>
                    <a:pt x="41650" y="22889"/>
                  </a:lnTo>
                  <a:lnTo>
                    <a:pt x="2542" y="53696"/>
                  </a:lnTo>
                  <a:lnTo>
                    <a:pt x="0" y="60499"/>
                  </a:lnTo>
                  <a:lnTo>
                    <a:pt x="644" y="67373"/>
                  </a:lnTo>
                  <a:lnTo>
                    <a:pt x="3414" y="74296"/>
                  </a:lnTo>
                  <a:lnTo>
                    <a:pt x="9939" y="77741"/>
                  </a:lnTo>
                  <a:lnTo>
                    <a:pt x="67083" y="83450"/>
                  </a:lnTo>
                  <a:lnTo>
                    <a:pt x="121647" y="87214"/>
                  </a:lnTo>
                  <a:lnTo>
                    <a:pt x="174366" y="91078"/>
                  </a:lnTo>
                  <a:lnTo>
                    <a:pt x="208093" y="102660"/>
                  </a:lnTo>
                  <a:lnTo>
                    <a:pt x="245341" y="127534"/>
                  </a:lnTo>
                  <a:lnTo>
                    <a:pt x="267987" y="153626"/>
                  </a:lnTo>
                  <a:lnTo>
                    <a:pt x="276157" y="176517"/>
                  </a:lnTo>
                  <a:lnTo>
                    <a:pt x="278336" y="189172"/>
                  </a:lnTo>
                  <a:lnTo>
                    <a:pt x="274518" y="209473"/>
                  </a:lnTo>
                  <a:lnTo>
                    <a:pt x="259214" y="234056"/>
                  </a:lnTo>
                  <a:lnTo>
                    <a:pt x="245352" y="247748"/>
                  </a:lnTo>
                  <a:lnTo>
                    <a:pt x="216647" y="262034"/>
                  </a:lnTo>
                  <a:lnTo>
                    <a:pt x="179026" y="271337"/>
                  </a:lnTo>
                  <a:lnTo>
                    <a:pt x="124766" y="267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950114" y="2958507"/>
              <a:ext cx="166322" cy="600126"/>
            </a:xfrm>
            <a:custGeom>
              <a:avLst/>
              <a:gdLst/>
              <a:ahLst/>
              <a:cxnLst/>
              <a:rect l="0" t="0" r="0" b="0"/>
              <a:pathLst>
                <a:path w="166322" h="600126">
                  <a:moveTo>
                    <a:pt x="166321" y="0"/>
                  </a:moveTo>
                  <a:lnTo>
                    <a:pt x="111234" y="55088"/>
                  </a:lnTo>
                  <a:lnTo>
                    <a:pt x="72167" y="108727"/>
                  </a:lnTo>
                  <a:lnTo>
                    <a:pt x="43607" y="162117"/>
                  </a:lnTo>
                  <a:lnTo>
                    <a:pt x="23841" y="217724"/>
                  </a:lnTo>
                  <a:lnTo>
                    <a:pt x="8672" y="270648"/>
                  </a:lnTo>
                  <a:lnTo>
                    <a:pt x="0" y="320833"/>
                  </a:lnTo>
                  <a:lnTo>
                    <a:pt x="6692" y="376977"/>
                  </a:lnTo>
                  <a:lnTo>
                    <a:pt x="22399" y="440059"/>
                  </a:lnTo>
                  <a:lnTo>
                    <a:pt x="47685" y="492338"/>
                  </a:lnTo>
                  <a:lnTo>
                    <a:pt x="82183" y="547153"/>
                  </a:lnTo>
                  <a:lnTo>
                    <a:pt x="106296" y="575851"/>
                  </a:lnTo>
                  <a:lnTo>
                    <a:pt x="129429" y="592933"/>
                  </a:lnTo>
                  <a:lnTo>
                    <a:pt x="145264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00663" y="3242777"/>
              <a:ext cx="147400" cy="247671"/>
            </a:xfrm>
            <a:custGeom>
              <a:avLst/>
              <a:gdLst/>
              <a:ahLst/>
              <a:cxnLst/>
              <a:rect l="0" t="0" r="0" b="0"/>
              <a:pathLst>
                <a:path w="147400" h="247671">
                  <a:moveTo>
                    <a:pt x="0" y="42114"/>
                  </a:moveTo>
                  <a:lnTo>
                    <a:pt x="2340" y="75736"/>
                  </a:lnTo>
                  <a:lnTo>
                    <a:pt x="23719" y="135521"/>
                  </a:lnTo>
                  <a:lnTo>
                    <a:pt x="45673" y="187123"/>
                  </a:lnTo>
                  <a:lnTo>
                    <a:pt x="65607" y="236137"/>
                  </a:lnTo>
                  <a:lnTo>
                    <a:pt x="71814" y="245162"/>
                  </a:lnTo>
                  <a:lnTo>
                    <a:pt x="77122" y="247670"/>
                  </a:lnTo>
                  <a:lnTo>
                    <a:pt x="81830" y="245832"/>
                  </a:lnTo>
                  <a:lnTo>
                    <a:pt x="86139" y="241097"/>
                  </a:lnTo>
                  <a:lnTo>
                    <a:pt x="96741" y="181849"/>
                  </a:lnTo>
                  <a:lnTo>
                    <a:pt x="112565" y="119484"/>
                  </a:lnTo>
                  <a:lnTo>
                    <a:pt x="129886" y="63654"/>
                  </a:lnTo>
                  <a:lnTo>
                    <a:pt x="144284" y="1161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24455" y="3224959"/>
              <a:ext cx="137250" cy="238917"/>
            </a:xfrm>
            <a:custGeom>
              <a:avLst/>
              <a:gdLst/>
              <a:ahLst/>
              <a:cxnLst/>
              <a:rect l="0" t="0" r="0" b="0"/>
              <a:pathLst>
                <a:path w="137250" h="238917">
                  <a:moveTo>
                    <a:pt x="18363" y="123103"/>
                  </a:moveTo>
                  <a:lnTo>
                    <a:pt x="29542" y="111924"/>
                  </a:lnTo>
                  <a:lnTo>
                    <a:pt x="47508" y="106436"/>
                  </a:lnTo>
                  <a:lnTo>
                    <a:pt x="91581" y="97324"/>
                  </a:lnTo>
                  <a:lnTo>
                    <a:pt x="117916" y="82059"/>
                  </a:lnTo>
                  <a:lnTo>
                    <a:pt x="130070" y="66257"/>
                  </a:lnTo>
                  <a:lnTo>
                    <a:pt x="134948" y="57130"/>
                  </a:lnTo>
                  <a:lnTo>
                    <a:pt x="137249" y="37630"/>
                  </a:lnTo>
                  <a:lnTo>
                    <a:pt x="136225" y="27516"/>
                  </a:lnTo>
                  <a:lnTo>
                    <a:pt x="132033" y="19604"/>
                  </a:lnTo>
                  <a:lnTo>
                    <a:pt x="118016" y="7693"/>
                  </a:lnTo>
                  <a:lnTo>
                    <a:pt x="84805" y="0"/>
                  </a:lnTo>
                  <a:lnTo>
                    <a:pt x="65050" y="4440"/>
                  </a:lnTo>
                  <a:lnTo>
                    <a:pt x="33305" y="26354"/>
                  </a:lnTo>
                  <a:lnTo>
                    <a:pt x="17201" y="51933"/>
                  </a:lnTo>
                  <a:lnTo>
                    <a:pt x="2449" y="100422"/>
                  </a:lnTo>
                  <a:lnTo>
                    <a:pt x="0" y="140039"/>
                  </a:lnTo>
                  <a:lnTo>
                    <a:pt x="3573" y="163386"/>
                  </a:lnTo>
                  <a:lnTo>
                    <a:pt x="12180" y="182340"/>
                  </a:lnTo>
                  <a:lnTo>
                    <a:pt x="36769" y="213572"/>
                  </a:lnTo>
                  <a:lnTo>
                    <a:pt x="62811" y="229587"/>
                  </a:lnTo>
                  <a:lnTo>
                    <a:pt x="92063" y="238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53388" y="3327005"/>
              <a:ext cx="31587" cy="118177"/>
            </a:xfrm>
            <a:custGeom>
              <a:avLst/>
              <a:gdLst/>
              <a:ahLst/>
              <a:cxnLst/>
              <a:rect l="0" t="0" r="0" b="0"/>
              <a:pathLst>
                <a:path w="31587" h="118177">
                  <a:moveTo>
                    <a:pt x="0" y="0"/>
                  </a:moveTo>
                  <a:lnTo>
                    <a:pt x="3120" y="42691"/>
                  </a:lnTo>
                  <a:lnTo>
                    <a:pt x="21331" y="105335"/>
                  </a:lnTo>
                  <a:lnTo>
                    <a:pt x="24749" y="115847"/>
                  </a:lnTo>
                  <a:lnTo>
                    <a:pt x="27028" y="118176"/>
                  </a:lnTo>
                  <a:lnTo>
                    <a:pt x="28547" y="115048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53388" y="3253305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94757"/>
                  </a:moveTo>
                  <a:lnTo>
                    <a:pt x="5589" y="36140"/>
                  </a:lnTo>
                  <a:lnTo>
                    <a:pt x="17692" y="15672"/>
                  </a:lnTo>
                  <a:lnTo>
                    <a:pt x="25833" y="6939"/>
                  </a:lnTo>
                  <a:lnTo>
                    <a:pt x="34769" y="228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85015" y="3063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95544" y="3253305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9065" y="58617"/>
                  </a:lnTo>
                  <a:lnTo>
                    <a:pt x="18669" y="11730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48145" y="3169077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46184" y="7236"/>
                  </a:lnTo>
                  <a:lnTo>
                    <a:pt x="193081" y="12998"/>
                  </a:lnTo>
                  <a:lnTo>
                    <a:pt x="130105" y="21166"/>
                  </a:lnTo>
                  <a:lnTo>
                    <a:pt x="78732" y="29181"/>
                  </a:lnTo>
                  <a:lnTo>
                    <a:pt x="36196" y="308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874487" y="3000621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5589" y="62093"/>
                  </a:lnTo>
                  <a:lnTo>
                    <a:pt x="16788" y="113478"/>
                  </a:lnTo>
                  <a:lnTo>
                    <a:pt x="23333" y="165568"/>
                  </a:lnTo>
                  <a:lnTo>
                    <a:pt x="31668" y="225615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74528" y="3274362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173339" y="3175043"/>
              <a:ext cx="132817" cy="194077"/>
            </a:xfrm>
            <a:custGeom>
              <a:avLst/>
              <a:gdLst/>
              <a:ahLst/>
              <a:cxnLst/>
              <a:rect l="0" t="0" r="0" b="0"/>
              <a:pathLst>
                <a:path w="132817" h="194077">
                  <a:moveTo>
                    <a:pt x="132816" y="15091"/>
                  </a:moveTo>
                  <a:lnTo>
                    <a:pt x="88853" y="437"/>
                  </a:lnTo>
                  <a:lnTo>
                    <a:pt x="68824" y="0"/>
                  </a:lnTo>
                  <a:lnTo>
                    <a:pt x="49393" y="4874"/>
                  </a:lnTo>
                  <a:lnTo>
                    <a:pt x="32958" y="14840"/>
                  </a:lnTo>
                  <a:lnTo>
                    <a:pt x="10552" y="39193"/>
                  </a:lnTo>
                  <a:lnTo>
                    <a:pt x="2437" y="61678"/>
                  </a:lnTo>
                  <a:lnTo>
                    <a:pt x="0" y="86099"/>
                  </a:lnTo>
                  <a:lnTo>
                    <a:pt x="2817" y="108651"/>
                  </a:lnTo>
                  <a:lnTo>
                    <a:pt x="11088" y="127253"/>
                  </a:lnTo>
                  <a:lnTo>
                    <a:pt x="35462" y="158260"/>
                  </a:lnTo>
                  <a:lnTo>
                    <a:pt x="90702" y="194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558839" y="3179606"/>
              <a:ext cx="31587" cy="21058"/>
            </a:xfrm>
            <a:custGeom>
              <a:avLst/>
              <a:gdLst/>
              <a:ahLst/>
              <a:cxnLst/>
              <a:rect l="0" t="0" r="0" b="0"/>
              <a:pathLst>
                <a:path w="31587" h="21058">
                  <a:moveTo>
                    <a:pt x="31586" y="21057"/>
                  </a:moveTo>
                  <a:lnTo>
                    <a:pt x="15944" y="65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436805" y="3169077"/>
              <a:ext cx="248377" cy="189514"/>
            </a:xfrm>
            <a:custGeom>
              <a:avLst/>
              <a:gdLst/>
              <a:ahLst/>
              <a:cxnLst/>
              <a:rect l="0" t="0" r="0" b="0"/>
              <a:pathLst>
                <a:path w="248377" h="189514">
                  <a:moveTo>
                    <a:pt x="79920" y="0"/>
                  </a:moveTo>
                  <a:lnTo>
                    <a:pt x="48638" y="9576"/>
                  </a:lnTo>
                  <a:lnTo>
                    <a:pt x="32482" y="20244"/>
                  </a:lnTo>
                  <a:lnTo>
                    <a:pt x="10232" y="50582"/>
                  </a:lnTo>
                  <a:lnTo>
                    <a:pt x="0" y="89207"/>
                  </a:lnTo>
                  <a:lnTo>
                    <a:pt x="2558" y="130287"/>
                  </a:lnTo>
                  <a:lnTo>
                    <a:pt x="10832" y="151882"/>
                  </a:lnTo>
                  <a:lnTo>
                    <a:pt x="16314" y="160917"/>
                  </a:lnTo>
                  <a:lnTo>
                    <a:pt x="31764" y="174074"/>
                  </a:lnTo>
                  <a:lnTo>
                    <a:pt x="51498" y="182651"/>
                  </a:lnTo>
                  <a:lnTo>
                    <a:pt x="75867" y="186463"/>
                  </a:lnTo>
                  <a:lnTo>
                    <a:pt x="86577" y="183971"/>
                  </a:lnTo>
                  <a:lnTo>
                    <a:pt x="104715" y="171842"/>
                  </a:lnTo>
                  <a:lnTo>
                    <a:pt x="134254" y="135460"/>
                  </a:lnTo>
                  <a:lnTo>
                    <a:pt x="156427" y="84043"/>
                  </a:lnTo>
                  <a:lnTo>
                    <a:pt x="159001" y="81765"/>
                  </a:lnTo>
                  <a:lnTo>
                    <a:pt x="160717" y="84926"/>
                  </a:lnTo>
                  <a:lnTo>
                    <a:pt x="169059" y="118031"/>
                  </a:lnTo>
                  <a:lnTo>
                    <a:pt x="184190" y="142467"/>
                  </a:lnTo>
                  <a:lnTo>
                    <a:pt x="217500" y="176581"/>
                  </a:lnTo>
                  <a:lnTo>
                    <a:pt x="24837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40019" y="2990093"/>
              <a:ext cx="39920" cy="315856"/>
            </a:xfrm>
            <a:custGeom>
              <a:avLst/>
              <a:gdLst/>
              <a:ahLst/>
              <a:cxnLst/>
              <a:rect l="0" t="0" r="0" b="0"/>
              <a:pathLst>
                <a:path w="39920" h="315856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15848" y="158736"/>
                  </a:lnTo>
                  <a:lnTo>
                    <a:pt x="26028" y="207040"/>
                  </a:lnTo>
                  <a:lnTo>
                    <a:pt x="35283" y="261776"/>
                  </a:lnTo>
                  <a:lnTo>
                    <a:pt x="3991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95585" y="3095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69409" y="2863751"/>
              <a:ext cx="188715" cy="568540"/>
            </a:xfrm>
            <a:custGeom>
              <a:avLst/>
              <a:gdLst/>
              <a:ahLst/>
              <a:cxnLst/>
              <a:rect l="0" t="0" r="0" b="0"/>
              <a:pathLst>
                <a:path w="188715" h="568540">
                  <a:moveTo>
                    <a:pt x="0" y="0"/>
                  </a:moveTo>
                  <a:lnTo>
                    <a:pt x="9575" y="24046"/>
                  </a:lnTo>
                  <a:lnTo>
                    <a:pt x="52998" y="82002"/>
                  </a:lnTo>
                  <a:lnTo>
                    <a:pt x="101796" y="142295"/>
                  </a:lnTo>
                  <a:lnTo>
                    <a:pt x="143891" y="197042"/>
                  </a:lnTo>
                  <a:lnTo>
                    <a:pt x="170796" y="249968"/>
                  </a:lnTo>
                  <a:lnTo>
                    <a:pt x="185469" y="305483"/>
                  </a:lnTo>
                  <a:lnTo>
                    <a:pt x="188714" y="367099"/>
                  </a:lnTo>
                  <a:lnTo>
                    <a:pt x="172544" y="429529"/>
                  </a:lnTo>
                  <a:lnTo>
                    <a:pt x="154720" y="483287"/>
                  </a:lnTo>
                  <a:lnTo>
                    <a:pt x="128274" y="545960"/>
                  </a:lnTo>
                  <a:lnTo>
                    <a:pt x="115814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06362" y="3211625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10095"/>
                  </a:moveTo>
                  <a:lnTo>
                    <a:pt x="119525" y="1761"/>
                  </a:lnTo>
                  <a:lnTo>
                    <a:pt x="60395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14227" y="3003400"/>
              <a:ext cx="323888" cy="325283"/>
            </a:xfrm>
            <a:custGeom>
              <a:avLst/>
              <a:gdLst/>
              <a:ahLst/>
              <a:cxnLst/>
              <a:rect l="0" t="0" r="0" b="0"/>
              <a:pathLst>
                <a:path w="323888" h="325283">
                  <a:moveTo>
                    <a:pt x="197545" y="102506"/>
                  </a:moveTo>
                  <a:lnTo>
                    <a:pt x="187970" y="63989"/>
                  </a:lnTo>
                  <a:lnTo>
                    <a:pt x="164761" y="30210"/>
                  </a:lnTo>
                  <a:lnTo>
                    <a:pt x="150219" y="16562"/>
                  </a:lnTo>
                  <a:lnTo>
                    <a:pt x="132058" y="6597"/>
                  </a:lnTo>
                  <a:lnTo>
                    <a:pt x="96513" y="0"/>
                  </a:lnTo>
                  <a:lnTo>
                    <a:pt x="76213" y="4695"/>
                  </a:lnTo>
                  <a:lnTo>
                    <a:pt x="59392" y="15751"/>
                  </a:lnTo>
                  <a:lnTo>
                    <a:pt x="37937" y="41706"/>
                  </a:lnTo>
                  <a:lnTo>
                    <a:pt x="15755" y="92290"/>
                  </a:lnTo>
                  <a:lnTo>
                    <a:pt x="8388" y="142559"/>
                  </a:lnTo>
                  <a:lnTo>
                    <a:pt x="0" y="197549"/>
                  </a:lnTo>
                  <a:lnTo>
                    <a:pt x="1363" y="236342"/>
                  </a:lnTo>
                  <a:lnTo>
                    <a:pt x="12304" y="280891"/>
                  </a:lnTo>
                  <a:lnTo>
                    <a:pt x="27885" y="307309"/>
                  </a:lnTo>
                  <a:lnTo>
                    <a:pt x="43762" y="319482"/>
                  </a:lnTo>
                  <a:lnTo>
                    <a:pt x="52909" y="324366"/>
                  </a:lnTo>
                  <a:lnTo>
                    <a:pt x="62517" y="325282"/>
                  </a:lnTo>
                  <a:lnTo>
                    <a:pt x="82551" y="320061"/>
                  </a:lnTo>
                  <a:lnTo>
                    <a:pt x="115602" y="297645"/>
                  </a:lnTo>
                  <a:lnTo>
                    <a:pt x="151761" y="258171"/>
                  </a:lnTo>
                  <a:lnTo>
                    <a:pt x="179368" y="197064"/>
                  </a:lnTo>
                  <a:lnTo>
                    <a:pt x="192741" y="146704"/>
                  </a:lnTo>
                  <a:lnTo>
                    <a:pt x="196596" y="91696"/>
                  </a:lnTo>
                  <a:lnTo>
                    <a:pt x="195954" y="71966"/>
                  </a:lnTo>
                  <a:lnTo>
                    <a:pt x="194145" y="71617"/>
                  </a:lnTo>
                  <a:lnTo>
                    <a:pt x="191769" y="74895"/>
                  </a:lnTo>
                  <a:lnTo>
                    <a:pt x="188425" y="107453"/>
                  </a:lnTo>
                  <a:lnTo>
                    <a:pt x="193023" y="142967"/>
                  </a:lnTo>
                  <a:lnTo>
                    <a:pt x="216736" y="205378"/>
                  </a:lnTo>
                  <a:lnTo>
                    <a:pt x="231697" y="235542"/>
                  </a:lnTo>
                  <a:lnTo>
                    <a:pt x="254068" y="259298"/>
                  </a:lnTo>
                  <a:lnTo>
                    <a:pt x="282923" y="278035"/>
                  </a:lnTo>
                  <a:lnTo>
                    <a:pt x="323887" y="302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90757" y="2976501"/>
              <a:ext cx="326384" cy="285342"/>
            </a:xfrm>
            <a:custGeom>
              <a:avLst/>
              <a:gdLst/>
              <a:ahLst/>
              <a:cxnLst/>
              <a:rect l="0" t="0" r="0" b="0"/>
              <a:pathLst>
                <a:path w="326384" h="285342">
                  <a:moveTo>
                    <a:pt x="0" y="139934"/>
                  </a:moveTo>
                  <a:lnTo>
                    <a:pt x="5588" y="202027"/>
                  </a:lnTo>
                  <a:lnTo>
                    <a:pt x="16788" y="253411"/>
                  </a:lnTo>
                  <a:lnTo>
                    <a:pt x="18622" y="285341"/>
                  </a:lnTo>
                  <a:lnTo>
                    <a:pt x="17094" y="283665"/>
                  </a:lnTo>
                  <a:lnTo>
                    <a:pt x="13446" y="268155"/>
                  </a:lnTo>
                  <a:lnTo>
                    <a:pt x="11105" y="210539"/>
                  </a:lnTo>
                  <a:lnTo>
                    <a:pt x="10641" y="148421"/>
                  </a:lnTo>
                  <a:lnTo>
                    <a:pt x="12890" y="93431"/>
                  </a:lnTo>
                  <a:lnTo>
                    <a:pt x="21716" y="74032"/>
                  </a:lnTo>
                  <a:lnTo>
                    <a:pt x="39839" y="49957"/>
                  </a:lnTo>
                  <a:lnTo>
                    <a:pt x="48786" y="46024"/>
                  </a:lnTo>
                  <a:lnTo>
                    <a:pt x="71206" y="44774"/>
                  </a:lnTo>
                  <a:lnTo>
                    <a:pt x="80226" y="48418"/>
                  </a:lnTo>
                  <a:lnTo>
                    <a:pt x="112932" y="83516"/>
                  </a:lnTo>
                  <a:lnTo>
                    <a:pt x="120382" y="103941"/>
                  </a:lnTo>
                  <a:lnTo>
                    <a:pt x="123693" y="119258"/>
                  </a:lnTo>
                  <a:lnTo>
                    <a:pt x="124576" y="116791"/>
                  </a:lnTo>
                  <a:lnTo>
                    <a:pt x="128449" y="67866"/>
                  </a:lnTo>
                  <a:lnTo>
                    <a:pt x="143084" y="36302"/>
                  </a:lnTo>
                  <a:lnTo>
                    <a:pt x="155619" y="19396"/>
                  </a:lnTo>
                  <a:lnTo>
                    <a:pt x="181420" y="2313"/>
                  </a:lnTo>
                  <a:lnTo>
                    <a:pt x="201124" y="0"/>
                  </a:lnTo>
                  <a:lnTo>
                    <a:pt x="242369" y="8048"/>
                  </a:lnTo>
                  <a:lnTo>
                    <a:pt x="273804" y="23127"/>
                  </a:lnTo>
                  <a:lnTo>
                    <a:pt x="299756" y="53592"/>
                  </a:lnTo>
                  <a:lnTo>
                    <a:pt x="316673" y="86665"/>
                  </a:lnTo>
                  <a:lnTo>
                    <a:pt x="324465" y="144923"/>
                  </a:lnTo>
                  <a:lnTo>
                    <a:pt x="326004" y="202704"/>
                  </a:lnTo>
                  <a:lnTo>
                    <a:pt x="326383" y="245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12532" y="2979564"/>
              <a:ext cx="238105" cy="329397"/>
            </a:xfrm>
            <a:custGeom>
              <a:avLst/>
              <a:gdLst/>
              <a:ahLst/>
              <a:cxnLst/>
              <a:rect l="0" t="0" r="0" b="0"/>
              <a:pathLst>
                <a:path w="238105" h="329397">
                  <a:moveTo>
                    <a:pt x="146763" y="21057"/>
                  </a:moveTo>
                  <a:lnTo>
                    <a:pt x="129995" y="15468"/>
                  </a:lnTo>
                  <a:lnTo>
                    <a:pt x="112405" y="15844"/>
                  </a:lnTo>
                  <a:lnTo>
                    <a:pt x="72515" y="25617"/>
                  </a:lnTo>
                  <a:lnTo>
                    <a:pt x="46905" y="40996"/>
                  </a:lnTo>
                  <a:lnTo>
                    <a:pt x="34921" y="56825"/>
                  </a:lnTo>
                  <a:lnTo>
                    <a:pt x="10242" y="116181"/>
                  </a:lnTo>
                  <a:lnTo>
                    <a:pt x="2587" y="150628"/>
                  </a:lnTo>
                  <a:lnTo>
                    <a:pt x="0" y="204189"/>
                  </a:lnTo>
                  <a:lnTo>
                    <a:pt x="7895" y="258659"/>
                  </a:lnTo>
                  <a:lnTo>
                    <a:pt x="18529" y="292279"/>
                  </a:lnTo>
                  <a:lnTo>
                    <a:pt x="29719" y="309667"/>
                  </a:lnTo>
                  <a:lnTo>
                    <a:pt x="45611" y="322074"/>
                  </a:lnTo>
                  <a:lnTo>
                    <a:pt x="54761" y="327020"/>
                  </a:lnTo>
                  <a:lnTo>
                    <a:pt x="80526" y="329396"/>
                  </a:lnTo>
                  <a:lnTo>
                    <a:pt x="107966" y="325383"/>
                  </a:lnTo>
                  <a:lnTo>
                    <a:pt x="127960" y="315800"/>
                  </a:lnTo>
                  <a:lnTo>
                    <a:pt x="167096" y="282179"/>
                  </a:lnTo>
                  <a:lnTo>
                    <a:pt x="205868" y="231352"/>
                  </a:lnTo>
                  <a:lnTo>
                    <a:pt x="229993" y="170615"/>
                  </a:lnTo>
                  <a:lnTo>
                    <a:pt x="238104" y="134391"/>
                  </a:lnTo>
                  <a:lnTo>
                    <a:pt x="237388" y="97142"/>
                  </a:lnTo>
                  <a:lnTo>
                    <a:pt x="226666" y="53114"/>
                  </a:lnTo>
                  <a:lnTo>
                    <a:pt x="211122" y="26786"/>
                  </a:lnTo>
                  <a:lnTo>
                    <a:pt x="1783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39315" y="3000621"/>
              <a:ext cx="241121" cy="276048"/>
            </a:xfrm>
            <a:custGeom>
              <a:avLst/>
              <a:gdLst/>
              <a:ahLst/>
              <a:cxnLst/>
              <a:rect l="0" t="0" r="0" b="0"/>
              <a:pathLst>
                <a:path w="241121" h="276048">
                  <a:moveTo>
                    <a:pt x="30550" y="21057"/>
                  </a:moveTo>
                  <a:lnTo>
                    <a:pt x="14909" y="39038"/>
                  </a:lnTo>
                  <a:lnTo>
                    <a:pt x="6831" y="55955"/>
                  </a:lnTo>
                  <a:lnTo>
                    <a:pt x="0" y="117174"/>
                  </a:lnTo>
                  <a:lnTo>
                    <a:pt x="4758" y="177824"/>
                  </a:lnTo>
                  <a:lnTo>
                    <a:pt x="13679" y="217635"/>
                  </a:lnTo>
                  <a:lnTo>
                    <a:pt x="34911" y="251658"/>
                  </a:lnTo>
                  <a:lnTo>
                    <a:pt x="56664" y="267046"/>
                  </a:lnTo>
                  <a:lnTo>
                    <a:pt x="69016" y="272787"/>
                  </a:lnTo>
                  <a:lnTo>
                    <a:pt x="95219" y="276047"/>
                  </a:lnTo>
                  <a:lnTo>
                    <a:pt x="120123" y="272426"/>
                  </a:lnTo>
                  <a:lnTo>
                    <a:pt x="168355" y="244568"/>
                  </a:lnTo>
                  <a:lnTo>
                    <a:pt x="193693" y="218694"/>
                  </a:lnTo>
                  <a:lnTo>
                    <a:pt x="218901" y="168140"/>
                  </a:lnTo>
                  <a:lnTo>
                    <a:pt x="236288" y="107367"/>
                  </a:lnTo>
                  <a:lnTo>
                    <a:pt x="240166" y="52361"/>
                  </a:lnTo>
                  <a:lnTo>
                    <a:pt x="2411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90660" y="2994537"/>
              <a:ext cx="216161" cy="279826"/>
            </a:xfrm>
            <a:custGeom>
              <a:avLst/>
              <a:gdLst/>
              <a:ahLst/>
              <a:cxnLst/>
              <a:rect l="0" t="0" r="0" b="0"/>
              <a:pathLst>
                <a:path w="216161" h="279826">
                  <a:moveTo>
                    <a:pt x="5589" y="58727"/>
                  </a:moveTo>
                  <a:lnTo>
                    <a:pt x="0" y="75494"/>
                  </a:lnTo>
                  <a:lnTo>
                    <a:pt x="376" y="93085"/>
                  </a:lnTo>
                  <a:lnTo>
                    <a:pt x="4559" y="144153"/>
                  </a:lnTo>
                  <a:lnTo>
                    <a:pt x="5386" y="191631"/>
                  </a:lnTo>
                  <a:lnTo>
                    <a:pt x="6741" y="134755"/>
                  </a:lnTo>
                  <a:lnTo>
                    <a:pt x="14652" y="74501"/>
                  </a:lnTo>
                  <a:lnTo>
                    <a:pt x="26861" y="39224"/>
                  </a:lnTo>
                  <a:lnTo>
                    <a:pt x="45297" y="12134"/>
                  </a:lnTo>
                  <a:lnTo>
                    <a:pt x="64962" y="2924"/>
                  </a:lnTo>
                  <a:lnTo>
                    <a:pt x="88129" y="0"/>
                  </a:lnTo>
                  <a:lnTo>
                    <a:pt x="110124" y="2601"/>
                  </a:lnTo>
                  <a:lnTo>
                    <a:pt x="142238" y="16230"/>
                  </a:lnTo>
                  <a:lnTo>
                    <a:pt x="168390" y="40676"/>
                  </a:lnTo>
                  <a:lnTo>
                    <a:pt x="189782" y="80378"/>
                  </a:lnTo>
                  <a:lnTo>
                    <a:pt x="208902" y="132504"/>
                  </a:lnTo>
                  <a:lnTo>
                    <a:pt x="214726" y="190197"/>
                  </a:lnTo>
                  <a:lnTo>
                    <a:pt x="215876" y="244747"/>
                  </a:lnTo>
                  <a:lnTo>
                    <a:pt x="216160" y="279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54218" y="2726880"/>
              <a:ext cx="42114" cy="494841"/>
            </a:xfrm>
            <a:custGeom>
              <a:avLst/>
              <a:gdLst/>
              <a:ahLst/>
              <a:cxnLst/>
              <a:rect l="0" t="0" r="0" b="0"/>
              <a:pathLst>
                <a:path w="42114" h="494841">
                  <a:moveTo>
                    <a:pt x="0" y="0"/>
                  </a:moveTo>
                  <a:lnTo>
                    <a:pt x="0" y="54145"/>
                  </a:lnTo>
                  <a:lnTo>
                    <a:pt x="3509" y="83726"/>
                  </a:lnTo>
                  <a:lnTo>
                    <a:pt x="21707" y="138672"/>
                  </a:lnTo>
                  <a:lnTo>
                    <a:pt x="28658" y="191347"/>
                  </a:lnTo>
                  <a:lnTo>
                    <a:pt x="30719" y="239450"/>
                  </a:lnTo>
                  <a:lnTo>
                    <a:pt x="31329" y="294776"/>
                  </a:lnTo>
                  <a:lnTo>
                    <a:pt x="31509" y="343015"/>
                  </a:lnTo>
                  <a:lnTo>
                    <a:pt x="34690" y="404885"/>
                  </a:lnTo>
                  <a:lnTo>
                    <a:pt x="41136" y="467396"/>
                  </a:lnTo>
                  <a:lnTo>
                    <a:pt x="42113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43647" y="2874279"/>
              <a:ext cx="431670" cy="31587"/>
            </a:xfrm>
            <a:custGeom>
              <a:avLst/>
              <a:gdLst/>
              <a:ahLst/>
              <a:cxnLst/>
              <a:rect l="0" t="0" r="0" b="0"/>
              <a:pathLst>
                <a:path w="431670" h="31587">
                  <a:moveTo>
                    <a:pt x="431669" y="0"/>
                  </a:moveTo>
                  <a:lnTo>
                    <a:pt x="382738" y="0"/>
                  </a:lnTo>
                  <a:lnTo>
                    <a:pt x="328653" y="3120"/>
                  </a:lnTo>
                  <a:lnTo>
                    <a:pt x="270124" y="8334"/>
                  </a:lnTo>
                  <a:lnTo>
                    <a:pt x="220027" y="9879"/>
                  </a:lnTo>
                  <a:lnTo>
                    <a:pt x="168139" y="13456"/>
                  </a:lnTo>
                  <a:lnTo>
                    <a:pt x="115720" y="18805"/>
                  </a:lnTo>
                  <a:lnTo>
                    <a:pt x="66263" y="20390"/>
                  </a:lnTo>
                  <a:lnTo>
                    <a:pt x="28213" y="239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272285" y="1409937"/>
            <a:ext cx="165312" cy="119891"/>
          </a:xfrm>
          <a:custGeom>
            <a:avLst/>
            <a:gdLst/>
            <a:ahLst/>
            <a:cxnLst/>
            <a:rect l="0" t="0" r="0" b="0"/>
            <a:pathLst>
              <a:path w="165312" h="119891">
                <a:moveTo>
                  <a:pt x="127797" y="53524"/>
                </a:moveTo>
                <a:lnTo>
                  <a:pt x="111030" y="42345"/>
                </a:lnTo>
                <a:lnTo>
                  <a:pt x="93439" y="39977"/>
                </a:lnTo>
                <a:lnTo>
                  <a:pt x="47961" y="47988"/>
                </a:lnTo>
                <a:lnTo>
                  <a:pt x="18874" y="63062"/>
                </a:lnTo>
                <a:lnTo>
                  <a:pt x="6078" y="78820"/>
                </a:lnTo>
                <a:lnTo>
                  <a:pt x="1027" y="87935"/>
                </a:lnTo>
                <a:lnTo>
                  <a:pt x="0" y="96352"/>
                </a:lnTo>
                <a:lnTo>
                  <a:pt x="5098" y="111943"/>
                </a:lnTo>
                <a:lnTo>
                  <a:pt x="10903" y="115867"/>
                </a:lnTo>
                <a:lnTo>
                  <a:pt x="26711" y="117107"/>
                </a:lnTo>
                <a:lnTo>
                  <a:pt x="34670" y="113460"/>
                </a:lnTo>
                <a:lnTo>
                  <a:pt x="49753" y="100049"/>
                </a:lnTo>
                <a:lnTo>
                  <a:pt x="58016" y="79271"/>
                </a:lnTo>
                <a:lnTo>
                  <a:pt x="60219" y="67179"/>
                </a:lnTo>
                <a:lnTo>
                  <a:pt x="58179" y="56778"/>
                </a:lnTo>
                <a:lnTo>
                  <a:pt x="46553" y="38982"/>
                </a:lnTo>
                <a:lnTo>
                  <a:pt x="38540" y="34471"/>
                </a:lnTo>
                <a:lnTo>
                  <a:pt x="20277" y="32578"/>
                </a:lnTo>
                <a:lnTo>
                  <a:pt x="14003" y="37220"/>
                </a:lnTo>
                <a:lnTo>
                  <a:pt x="7032" y="54856"/>
                </a:lnTo>
                <a:lnTo>
                  <a:pt x="7513" y="63771"/>
                </a:lnTo>
                <a:lnTo>
                  <a:pt x="14286" y="79915"/>
                </a:lnTo>
                <a:lnTo>
                  <a:pt x="36843" y="102157"/>
                </a:lnTo>
                <a:lnTo>
                  <a:pt x="58907" y="110234"/>
                </a:lnTo>
                <a:lnTo>
                  <a:pt x="71342" y="112387"/>
                </a:lnTo>
                <a:lnTo>
                  <a:pt x="91398" y="108541"/>
                </a:lnTo>
                <a:lnTo>
                  <a:pt x="100021" y="104240"/>
                </a:lnTo>
                <a:lnTo>
                  <a:pt x="112723" y="90102"/>
                </a:lnTo>
                <a:lnTo>
                  <a:pt x="117748" y="81419"/>
                </a:lnTo>
                <a:lnTo>
                  <a:pt x="118758" y="73290"/>
                </a:lnTo>
                <a:lnTo>
                  <a:pt x="113641" y="58020"/>
                </a:lnTo>
                <a:lnTo>
                  <a:pt x="100449" y="46553"/>
                </a:lnTo>
                <a:lnTo>
                  <a:pt x="92018" y="41858"/>
                </a:lnTo>
                <a:lnTo>
                  <a:pt x="85227" y="42237"/>
                </a:lnTo>
                <a:lnTo>
                  <a:pt x="79530" y="45999"/>
                </a:lnTo>
                <a:lnTo>
                  <a:pt x="70080" y="59538"/>
                </a:lnTo>
                <a:lnTo>
                  <a:pt x="61981" y="77254"/>
                </a:lnTo>
                <a:lnTo>
                  <a:pt x="61693" y="85721"/>
                </a:lnTo>
                <a:lnTo>
                  <a:pt x="67612" y="101369"/>
                </a:lnTo>
                <a:lnTo>
                  <a:pt x="81161" y="113003"/>
                </a:lnTo>
                <a:lnTo>
                  <a:pt x="89688" y="117743"/>
                </a:lnTo>
                <a:lnTo>
                  <a:pt x="111640" y="119890"/>
                </a:lnTo>
                <a:lnTo>
                  <a:pt x="124045" y="118825"/>
                </a:lnTo>
                <a:lnTo>
                  <a:pt x="133484" y="114605"/>
                </a:lnTo>
                <a:lnTo>
                  <a:pt x="147093" y="100558"/>
                </a:lnTo>
                <a:lnTo>
                  <a:pt x="150801" y="79497"/>
                </a:lnTo>
                <a:lnTo>
                  <a:pt x="150152" y="67330"/>
                </a:lnTo>
                <a:lnTo>
                  <a:pt x="140072" y="47572"/>
                </a:lnTo>
                <a:lnTo>
                  <a:pt x="132471" y="39027"/>
                </a:lnTo>
                <a:lnTo>
                  <a:pt x="111547" y="29533"/>
                </a:lnTo>
                <a:lnTo>
                  <a:pt x="99417" y="27002"/>
                </a:lnTo>
                <a:lnTo>
                  <a:pt x="88990" y="28823"/>
                </a:lnTo>
                <a:lnTo>
                  <a:pt x="71165" y="40206"/>
                </a:lnTo>
                <a:lnTo>
                  <a:pt x="53566" y="66345"/>
                </a:lnTo>
                <a:lnTo>
                  <a:pt x="52573" y="74940"/>
                </a:lnTo>
                <a:lnTo>
                  <a:pt x="57710" y="90728"/>
                </a:lnTo>
                <a:lnTo>
                  <a:pt x="64695" y="95874"/>
                </a:lnTo>
                <a:lnTo>
                  <a:pt x="84934" y="101592"/>
                </a:lnTo>
                <a:lnTo>
                  <a:pt x="94542" y="99607"/>
                </a:lnTo>
                <a:lnTo>
                  <a:pt x="111458" y="88043"/>
                </a:lnTo>
                <a:lnTo>
                  <a:pt x="115734" y="80046"/>
                </a:lnTo>
                <a:lnTo>
                  <a:pt x="117367" y="61802"/>
                </a:lnTo>
                <a:lnTo>
                  <a:pt x="111073" y="45115"/>
                </a:lnTo>
                <a:lnTo>
                  <a:pt x="106120" y="37389"/>
                </a:lnTo>
                <a:lnTo>
                  <a:pt x="98138" y="33409"/>
                </a:lnTo>
                <a:lnTo>
                  <a:pt x="76791" y="32105"/>
                </a:lnTo>
                <a:lnTo>
                  <a:pt x="66887" y="35735"/>
                </a:lnTo>
                <a:lnTo>
                  <a:pt x="49643" y="49127"/>
                </a:lnTo>
                <a:lnTo>
                  <a:pt x="45279" y="57612"/>
                </a:lnTo>
                <a:lnTo>
                  <a:pt x="43549" y="76398"/>
                </a:lnTo>
                <a:lnTo>
                  <a:pt x="47066" y="83981"/>
                </a:lnTo>
                <a:lnTo>
                  <a:pt x="60331" y="95526"/>
                </a:lnTo>
                <a:lnTo>
                  <a:pt x="87530" y="108603"/>
                </a:lnTo>
                <a:lnTo>
                  <a:pt x="96273" y="107791"/>
                </a:lnTo>
                <a:lnTo>
                  <a:pt x="112227" y="97529"/>
                </a:lnTo>
                <a:lnTo>
                  <a:pt x="120877" y="78151"/>
                </a:lnTo>
                <a:lnTo>
                  <a:pt x="123184" y="66432"/>
                </a:lnTo>
                <a:lnTo>
                  <a:pt x="121212" y="56280"/>
                </a:lnTo>
                <a:lnTo>
                  <a:pt x="109663" y="38761"/>
                </a:lnTo>
                <a:lnTo>
                  <a:pt x="100500" y="34323"/>
                </a:lnTo>
                <a:lnTo>
                  <a:pt x="77841" y="32512"/>
                </a:lnTo>
                <a:lnTo>
                  <a:pt x="58411" y="38726"/>
                </a:lnTo>
                <a:lnTo>
                  <a:pt x="49954" y="43659"/>
                </a:lnTo>
                <a:lnTo>
                  <a:pt x="37438" y="58498"/>
                </a:lnTo>
                <a:lnTo>
                  <a:pt x="32463" y="67368"/>
                </a:lnTo>
                <a:lnTo>
                  <a:pt x="31486" y="76792"/>
                </a:lnTo>
                <a:lnTo>
                  <a:pt x="36639" y="96620"/>
                </a:lnTo>
                <a:lnTo>
                  <a:pt x="43629" y="102142"/>
                </a:lnTo>
                <a:lnTo>
                  <a:pt x="63873" y="105158"/>
                </a:lnTo>
                <a:lnTo>
                  <a:pt x="82229" y="99479"/>
                </a:lnTo>
                <a:lnTo>
                  <a:pt x="113077" y="76769"/>
                </a:lnTo>
                <a:lnTo>
                  <a:pt x="116814" y="69021"/>
                </a:lnTo>
                <a:lnTo>
                  <a:pt x="117847" y="51053"/>
                </a:lnTo>
                <a:lnTo>
                  <a:pt x="106262" y="21206"/>
                </a:lnTo>
                <a:lnTo>
                  <a:pt x="91320" y="6795"/>
                </a:lnTo>
                <a:lnTo>
                  <a:pt x="82422" y="1314"/>
                </a:lnTo>
                <a:lnTo>
                  <a:pt x="74151" y="0"/>
                </a:lnTo>
                <a:lnTo>
                  <a:pt x="66296" y="1464"/>
                </a:lnTo>
                <a:lnTo>
                  <a:pt x="51331" y="9329"/>
                </a:lnTo>
                <a:lnTo>
                  <a:pt x="36880" y="20623"/>
                </a:lnTo>
                <a:lnTo>
                  <a:pt x="33261" y="28081"/>
                </a:lnTo>
                <a:lnTo>
                  <a:pt x="32359" y="45725"/>
                </a:lnTo>
                <a:lnTo>
                  <a:pt x="44017" y="75390"/>
                </a:lnTo>
                <a:lnTo>
                  <a:pt x="62289" y="100817"/>
                </a:lnTo>
                <a:lnTo>
                  <a:pt x="88111" y="117579"/>
                </a:lnTo>
                <a:lnTo>
                  <a:pt x="110939" y="119818"/>
                </a:lnTo>
                <a:lnTo>
                  <a:pt x="123577" y="118777"/>
                </a:lnTo>
                <a:lnTo>
                  <a:pt x="143859" y="108261"/>
                </a:lnTo>
                <a:lnTo>
                  <a:pt x="152543" y="100544"/>
                </a:lnTo>
                <a:lnTo>
                  <a:pt x="162192" y="79491"/>
                </a:lnTo>
                <a:lnTo>
                  <a:pt x="165311" y="55706"/>
                </a:lnTo>
                <a:lnTo>
                  <a:pt x="162797" y="33437"/>
                </a:lnTo>
                <a:lnTo>
                  <a:pt x="158150" y="24925"/>
                </a:lnTo>
                <a:lnTo>
                  <a:pt x="143627" y="12347"/>
                </a:lnTo>
                <a:lnTo>
                  <a:pt x="128594" y="5977"/>
                </a:lnTo>
                <a:lnTo>
                  <a:pt x="106740" y="88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581398" y="3410684"/>
            <a:ext cx="95280" cy="107080"/>
          </a:xfrm>
          <a:custGeom>
            <a:avLst/>
            <a:gdLst/>
            <a:ahLst/>
            <a:cxnLst/>
            <a:rect l="0" t="0" r="0" b="0"/>
            <a:pathLst>
              <a:path w="95280" h="107080">
                <a:moveTo>
                  <a:pt x="29254" y="549"/>
                </a:moveTo>
                <a:lnTo>
                  <a:pt x="13613" y="18529"/>
                </a:lnTo>
                <a:lnTo>
                  <a:pt x="5535" y="35446"/>
                </a:lnTo>
                <a:lnTo>
                  <a:pt x="0" y="70290"/>
                </a:lnTo>
                <a:lnTo>
                  <a:pt x="2732" y="79799"/>
                </a:lnTo>
                <a:lnTo>
                  <a:pt x="8063" y="87307"/>
                </a:lnTo>
                <a:lnTo>
                  <a:pt x="15127" y="93483"/>
                </a:lnTo>
                <a:lnTo>
                  <a:pt x="23346" y="95260"/>
                </a:lnTo>
                <a:lnTo>
                  <a:pt x="41836" y="90996"/>
                </a:lnTo>
                <a:lnTo>
                  <a:pt x="66388" y="75441"/>
                </a:lnTo>
                <a:lnTo>
                  <a:pt x="75004" y="56451"/>
                </a:lnTo>
                <a:lnTo>
                  <a:pt x="77302" y="44836"/>
                </a:lnTo>
                <a:lnTo>
                  <a:pt x="73615" y="22571"/>
                </a:lnTo>
                <a:lnTo>
                  <a:pt x="69357" y="11721"/>
                </a:lnTo>
                <a:lnTo>
                  <a:pt x="63008" y="5657"/>
                </a:lnTo>
                <a:lnTo>
                  <a:pt x="55267" y="2785"/>
                </a:lnTo>
                <a:lnTo>
                  <a:pt x="46596" y="2039"/>
                </a:lnTo>
                <a:lnTo>
                  <a:pt x="39646" y="5052"/>
                </a:lnTo>
                <a:lnTo>
                  <a:pt x="28803" y="17758"/>
                </a:lnTo>
                <a:lnTo>
                  <a:pt x="16123" y="44642"/>
                </a:lnTo>
                <a:lnTo>
                  <a:pt x="10546" y="80424"/>
                </a:lnTo>
                <a:lnTo>
                  <a:pt x="13272" y="90064"/>
                </a:lnTo>
                <a:lnTo>
                  <a:pt x="18600" y="97660"/>
                </a:lnTo>
                <a:lnTo>
                  <a:pt x="25661" y="103894"/>
                </a:lnTo>
                <a:lnTo>
                  <a:pt x="35047" y="106880"/>
                </a:lnTo>
                <a:lnTo>
                  <a:pt x="57955" y="107079"/>
                </a:lnTo>
                <a:lnTo>
                  <a:pt x="67106" y="103154"/>
                </a:lnTo>
                <a:lnTo>
                  <a:pt x="80392" y="89435"/>
                </a:lnTo>
                <a:lnTo>
                  <a:pt x="87077" y="68519"/>
                </a:lnTo>
                <a:lnTo>
                  <a:pt x="88879" y="44796"/>
                </a:lnTo>
                <a:lnTo>
                  <a:pt x="85780" y="22554"/>
                </a:lnTo>
                <a:lnTo>
                  <a:pt x="80976" y="14049"/>
                </a:lnTo>
                <a:lnTo>
                  <a:pt x="66280" y="1480"/>
                </a:lnTo>
                <a:lnTo>
                  <a:pt x="58617" y="0"/>
                </a:lnTo>
                <a:lnTo>
                  <a:pt x="51169" y="1353"/>
                </a:lnTo>
                <a:lnTo>
                  <a:pt x="43864" y="4594"/>
                </a:lnTo>
                <a:lnTo>
                  <a:pt x="38994" y="11435"/>
                </a:lnTo>
                <a:lnTo>
                  <a:pt x="33583" y="31513"/>
                </a:lnTo>
                <a:lnTo>
                  <a:pt x="34480" y="41079"/>
                </a:lnTo>
                <a:lnTo>
                  <a:pt x="41715" y="57946"/>
                </a:lnTo>
                <a:lnTo>
                  <a:pt x="48090" y="62210"/>
                </a:lnTo>
                <a:lnTo>
                  <a:pt x="64532" y="63829"/>
                </a:lnTo>
                <a:lnTo>
                  <a:pt x="71490" y="60283"/>
                </a:lnTo>
                <a:lnTo>
                  <a:pt x="82341" y="46985"/>
                </a:lnTo>
                <a:lnTo>
                  <a:pt x="83363" y="38525"/>
                </a:lnTo>
                <a:lnTo>
                  <a:pt x="78259" y="19767"/>
                </a:lnTo>
                <a:lnTo>
                  <a:pt x="72453" y="14531"/>
                </a:lnTo>
                <a:lnTo>
                  <a:pt x="65072" y="12210"/>
                </a:lnTo>
                <a:lnTo>
                  <a:pt x="56642" y="11832"/>
                </a:lnTo>
                <a:lnTo>
                  <a:pt x="49853" y="15090"/>
                </a:lnTo>
                <a:lnTo>
                  <a:pt x="39189" y="28068"/>
                </a:lnTo>
                <a:lnTo>
                  <a:pt x="36789" y="45535"/>
                </a:lnTo>
                <a:lnTo>
                  <a:pt x="37787" y="55106"/>
                </a:lnTo>
                <a:lnTo>
                  <a:pt x="45135" y="71980"/>
                </a:lnTo>
                <a:lnTo>
                  <a:pt x="50370" y="79755"/>
                </a:lnTo>
                <a:lnTo>
                  <a:pt x="57369" y="83768"/>
                </a:lnTo>
                <a:lnTo>
                  <a:pt x="74505" y="85109"/>
                </a:lnTo>
                <a:lnTo>
                  <a:pt x="81648" y="81489"/>
                </a:lnTo>
                <a:lnTo>
                  <a:pt x="92705" y="68107"/>
                </a:lnTo>
                <a:lnTo>
                  <a:pt x="95279" y="50462"/>
                </a:lnTo>
                <a:lnTo>
                  <a:pt x="94328" y="40843"/>
                </a:lnTo>
                <a:lnTo>
                  <a:pt x="87032" y="23917"/>
                </a:lnTo>
                <a:lnTo>
                  <a:pt x="81811" y="16127"/>
                </a:lnTo>
                <a:lnTo>
                  <a:pt x="75990" y="13274"/>
                </a:lnTo>
                <a:lnTo>
                  <a:pt x="69770" y="13712"/>
                </a:lnTo>
                <a:lnTo>
                  <a:pt x="58960" y="19267"/>
                </a:lnTo>
                <a:lnTo>
                  <a:pt x="50311" y="3213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547481" y="4211399"/>
            <a:ext cx="4845805" cy="558011"/>
            <a:chOff x="547481" y="4211399"/>
            <a:chExt cx="4845805" cy="558011"/>
          </a:xfrm>
        </p:grpSpPr>
        <p:sp>
          <p:nvSpPr>
            <p:cNvPr id="102" name="Freeform 101"/>
            <p:cNvSpPr/>
            <p:nvPr/>
          </p:nvSpPr>
          <p:spPr>
            <a:xfrm>
              <a:off x="926850" y="4295626"/>
              <a:ext cx="283928" cy="456177"/>
            </a:xfrm>
            <a:custGeom>
              <a:avLst/>
              <a:gdLst/>
              <a:ahLst/>
              <a:cxnLst/>
              <a:rect l="0" t="0" r="0" b="0"/>
              <a:pathLst>
                <a:path w="283928" h="456177">
                  <a:moveTo>
                    <a:pt x="10186" y="0"/>
                  </a:moveTo>
                  <a:lnTo>
                    <a:pt x="4597" y="16768"/>
                  </a:lnTo>
                  <a:lnTo>
                    <a:pt x="4972" y="34359"/>
                  </a:lnTo>
                  <a:lnTo>
                    <a:pt x="9499" y="92999"/>
                  </a:lnTo>
                  <a:lnTo>
                    <a:pt x="10050" y="147746"/>
                  </a:lnTo>
                  <a:lnTo>
                    <a:pt x="10159" y="203620"/>
                  </a:lnTo>
                  <a:lnTo>
                    <a:pt x="4115" y="253651"/>
                  </a:lnTo>
                  <a:lnTo>
                    <a:pt x="6697" y="300674"/>
                  </a:lnTo>
                  <a:lnTo>
                    <a:pt x="2263" y="351652"/>
                  </a:lnTo>
                  <a:lnTo>
                    <a:pt x="429" y="402631"/>
                  </a:lnTo>
                  <a:lnTo>
                    <a:pt x="0" y="433191"/>
                  </a:lnTo>
                  <a:lnTo>
                    <a:pt x="4565" y="443212"/>
                  </a:lnTo>
                  <a:lnTo>
                    <a:pt x="12288" y="449893"/>
                  </a:lnTo>
                  <a:lnTo>
                    <a:pt x="22116" y="454347"/>
                  </a:lnTo>
                  <a:lnTo>
                    <a:pt x="42394" y="456176"/>
                  </a:lnTo>
                  <a:lnTo>
                    <a:pt x="95666" y="445945"/>
                  </a:lnTo>
                  <a:lnTo>
                    <a:pt x="156132" y="437102"/>
                  </a:lnTo>
                  <a:lnTo>
                    <a:pt x="207817" y="432742"/>
                  </a:lnTo>
                  <a:lnTo>
                    <a:pt x="256848" y="428761"/>
                  </a:lnTo>
                  <a:lnTo>
                    <a:pt x="283927" y="42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12089" y="4510587"/>
              <a:ext cx="309300" cy="258823"/>
            </a:xfrm>
            <a:custGeom>
              <a:avLst/>
              <a:gdLst/>
              <a:ahLst/>
              <a:cxnLst/>
              <a:rect l="0" t="0" r="0" b="0"/>
              <a:pathLst>
                <a:path w="309300" h="258823">
                  <a:moveTo>
                    <a:pt x="161900" y="27195"/>
                  </a:moveTo>
                  <a:lnTo>
                    <a:pt x="150722" y="10428"/>
                  </a:lnTo>
                  <a:lnTo>
                    <a:pt x="142750" y="5488"/>
                  </a:lnTo>
                  <a:lnTo>
                    <a:pt x="121413" y="0"/>
                  </a:lnTo>
                  <a:lnTo>
                    <a:pt x="83094" y="2499"/>
                  </a:lnTo>
                  <a:lnTo>
                    <a:pt x="62144" y="10760"/>
                  </a:lnTo>
                  <a:lnTo>
                    <a:pt x="45035" y="23400"/>
                  </a:lnTo>
                  <a:lnTo>
                    <a:pt x="23418" y="50247"/>
                  </a:lnTo>
                  <a:lnTo>
                    <a:pt x="1175" y="101157"/>
                  </a:lnTo>
                  <a:lnTo>
                    <a:pt x="0" y="122068"/>
                  </a:lnTo>
                  <a:lnTo>
                    <a:pt x="8777" y="164088"/>
                  </a:lnTo>
                  <a:lnTo>
                    <a:pt x="23984" y="195658"/>
                  </a:lnTo>
                  <a:lnTo>
                    <a:pt x="39773" y="210472"/>
                  </a:lnTo>
                  <a:lnTo>
                    <a:pt x="48896" y="216060"/>
                  </a:lnTo>
                  <a:lnTo>
                    <a:pt x="71512" y="219150"/>
                  </a:lnTo>
                  <a:lnTo>
                    <a:pt x="95991" y="215454"/>
                  </a:lnTo>
                  <a:lnTo>
                    <a:pt x="118569" y="206012"/>
                  </a:lnTo>
                  <a:lnTo>
                    <a:pt x="134063" y="190898"/>
                  </a:lnTo>
                  <a:lnTo>
                    <a:pt x="169638" y="134157"/>
                  </a:lnTo>
                  <a:lnTo>
                    <a:pt x="180326" y="71070"/>
                  </a:lnTo>
                  <a:lnTo>
                    <a:pt x="181268" y="18877"/>
                  </a:lnTo>
                  <a:lnTo>
                    <a:pt x="179491" y="18140"/>
                  </a:lnTo>
                  <a:lnTo>
                    <a:pt x="177137" y="21159"/>
                  </a:lnTo>
                  <a:lnTo>
                    <a:pt x="177641" y="33871"/>
                  </a:lnTo>
                  <a:lnTo>
                    <a:pt x="193943" y="90952"/>
                  </a:lnTo>
                  <a:lnTo>
                    <a:pt x="217702" y="153588"/>
                  </a:lnTo>
                  <a:lnTo>
                    <a:pt x="248601" y="213593"/>
                  </a:lnTo>
                  <a:lnTo>
                    <a:pt x="271037" y="236842"/>
                  </a:lnTo>
                  <a:lnTo>
                    <a:pt x="293673" y="252309"/>
                  </a:lnTo>
                  <a:lnTo>
                    <a:pt x="309299" y="258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42445" y="4274570"/>
              <a:ext cx="291134" cy="422498"/>
            </a:xfrm>
            <a:custGeom>
              <a:avLst/>
              <a:gdLst/>
              <a:ahLst/>
              <a:cxnLst/>
              <a:rect l="0" t="0" r="0" b="0"/>
              <a:pathLst>
                <a:path w="291134" h="422498">
                  <a:moveTo>
                    <a:pt x="0" y="0"/>
                  </a:moveTo>
                  <a:lnTo>
                    <a:pt x="14655" y="58617"/>
                  </a:lnTo>
                  <a:lnTo>
                    <a:pt x="31667" y="118333"/>
                  </a:lnTo>
                  <a:lnTo>
                    <a:pt x="45640" y="178052"/>
                  </a:lnTo>
                  <a:lnTo>
                    <a:pt x="52429" y="236598"/>
                  </a:lnTo>
                  <a:lnTo>
                    <a:pt x="67115" y="294066"/>
                  </a:lnTo>
                  <a:lnTo>
                    <a:pt x="81166" y="350463"/>
                  </a:lnTo>
                  <a:lnTo>
                    <a:pt x="82867" y="366331"/>
                  </a:lnTo>
                  <a:lnTo>
                    <a:pt x="82655" y="344719"/>
                  </a:lnTo>
                  <a:lnTo>
                    <a:pt x="75110" y="288850"/>
                  </a:lnTo>
                  <a:lnTo>
                    <a:pt x="80566" y="265248"/>
                  </a:lnTo>
                  <a:lnTo>
                    <a:pt x="96791" y="235350"/>
                  </a:lnTo>
                  <a:lnTo>
                    <a:pt x="103132" y="227090"/>
                  </a:lnTo>
                  <a:lnTo>
                    <a:pt x="122655" y="217912"/>
                  </a:lnTo>
                  <a:lnTo>
                    <a:pt x="145761" y="215003"/>
                  </a:lnTo>
                  <a:lnTo>
                    <a:pt x="199826" y="225654"/>
                  </a:lnTo>
                  <a:lnTo>
                    <a:pt x="225974" y="241035"/>
                  </a:lnTo>
                  <a:lnTo>
                    <a:pt x="248539" y="260410"/>
                  </a:lnTo>
                  <a:lnTo>
                    <a:pt x="282168" y="310944"/>
                  </a:lnTo>
                  <a:lnTo>
                    <a:pt x="289185" y="331999"/>
                  </a:lnTo>
                  <a:lnTo>
                    <a:pt x="291133" y="355785"/>
                  </a:lnTo>
                  <a:lnTo>
                    <a:pt x="288100" y="378055"/>
                  </a:lnTo>
                  <a:lnTo>
                    <a:pt x="279733" y="396532"/>
                  </a:lnTo>
                  <a:lnTo>
                    <a:pt x="274226" y="404734"/>
                  </a:lnTo>
                  <a:lnTo>
                    <a:pt x="255629" y="416968"/>
                  </a:lnTo>
                  <a:lnTo>
                    <a:pt x="244119" y="421868"/>
                  </a:lnTo>
                  <a:lnTo>
                    <a:pt x="185958" y="422497"/>
                  </a:lnTo>
                  <a:lnTo>
                    <a:pt x="136871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992210" y="4450352"/>
              <a:ext cx="157263" cy="255887"/>
            </a:xfrm>
            <a:custGeom>
              <a:avLst/>
              <a:gdLst/>
              <a:ahLst/>
              <a:cxnLst/>
              <a:rect l="0" t="0" r="0" b="0"/>
              <a:pathLst>
                <a:path w="157263" h="255887">
                  <a:moveTo>
                    <a:pt x="29261" y="97959"/>
                  </a:moveTo>
                  <a:lnTo>
                    <a:pt x="66739" y="89625"/>
                  </a:lnTo>
                  <a:lnTo>
                    <a:pt x="112573" y="82274"/>
                  </a:lnTo>
                  <a:lnTo>
                    <a:pt x="139214" y="67315"/>
                  </a:lnTo>
                  <a:lnTo>
                    <a:pt x="151439" y="51584"/>
                  </a:lnTo>
                  <a:lnTo>
                    <a:pt x="156336" y="42476"/>
                  </a:lnTo>
                  <a:lnTo>
                    <a:pt x="157262" y="34064"/>
                  </a:lnTo>
                  <a:lnTo>
                    <a:pt x="152051" y="18478"/>
                  </a:lnTo>
                  <a:lnTo>
                    <a:pt x="138817" y="6872"/>
                  </a:lnTo>
                  <a:lnTo>
                    <a:pt x="130374" y="2139"/>
                  </a:lnTo>
                  <a:lnTo>
                    <a:pt x="108515" y="0"/>
                  </a:lnTo>
                  <a:lnTo>
                    <a:pt x="84372" y="4119"/>
                  </a:lnTo>
                  <a:lnTo>
                    <a:pt x="52219" y="19591"/>
                  </a:lnTo>
                  <a:lnTo>
                    <a:pt x="35175" y="32323"/>
                  </a:lnTo>
                  <a:lnTo>
                    <a:pt x="18015" y="58234"/>
                  </a:lnTo>
                  <a:lnTo>
                    <a:pt x="2906" y="106836"/>
                  </a:lnTo>
                  <a:lnTo>
                    <a:pt x="0" y="133879"/>
                  </a:lnTo>
                  <a:lnTo>
                    <a:pt x="8068" y="158377"/>
                  </a:lnTo>
                  <a:lnTo>
                    <a:pt x="44451" y="212240"/>
                  </a:lnTo>
                  <a:lnTo>
                    <a:pt x="72756" y="235675"/>
                  </a:lnTo>
                  <a:lnTo>
                    <a:pt x="102200" y="249378"/>
                  </a:lnTo>
                  <a:lnTo>
                    <a:pt x="134546" y="255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42570" y="4242984"/>
              <a:ext cx="73700" cy="463255"/>
            </a:xfrm>
            <a:custGeom>
              <a:avLst/>
              <a:gdLst/>
              <a:ahLst/>
              <a:cxnLst/>
              <a:rect l="0" t="0" r="0" b="0"/>
              <a:pathLst>
                <a:path w="73700" h="463255">
                  <a:moveTo>
                    <a:pt x="0" y="0"/>
                  </a:moveTo>
                  <a:lnTo>
                    <a:pt x="5589" y="58617"/>
                  </a:lnTo>
                  <a:lnTo>
                    <a:pt x="10722" y="113961"/>
                  </a:lnTo>
                  <a:lnTo>
                    <a:pt x="18668" y="176886"/>
                  </a:lnTo>
                  <a:lnTo>
                    <a:pt x="26174" y="229133"/>
                  </a:lnTo>
                  <a:lnTo>
                    <a:pt x="32856" y="290059"/>
                  </a:lnTo>
                  <a:lnTo>
                    <a:pt x="46910" y="339927"/>
                  </a:lnTo>
                  <a:lnTo>
                    <a:pt x="62731" y="399292"/>
                  </a:lnTo>
                  <a:lnTo>
                    <a:pt x="70449" y="435724"/>
                  </a:lnTo>
                  <a:lnTo>
                    <a:pt x="7369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37409" y="4442538"/>
              <a:ext cx="164236" cy="277512"/>
            </a:xfrm>
            <a:custGeom>
              <a:avLst/>
              <a:gdLst/>
              <a:ahLst/>
              <a:cxnLst/>
              <a:rect l="0" t="0" r="0" b="0"/>
              <a:pathLst>
                <a:path w="164236" h="277512">
                  <a:moveTo>
                    <a:pt x="0" y="137358"/>
                  </a:moveTo>
                  <a:lnTo>
                    <a:pt x="16767" y="148536"/>
                  </a:lnTo>
                  <a:lnTo>
                    <a:pt x="49552" y="155488"/>
                  </a:lnTo>
                  <a:lnTo>
                    <a:pt x="83312" y="151959"/>
                  </a:lnTo>
                  <a:lnTo>
                    <a:pt x="101758" y="143457"/>
                  </a:lnTo>
                  <a:lnTo>
                    <a:pt x="132664" y="118936"/>
                  </a:lnTo>
                  <a:lnTo>
                    <a:pt x="154211" y="92905"/>
                  </a:lnTo>
                  <a:lnTo>
                    <a:pt x="162125" y="70028"/>
                  </a:lnTo>
                  <a:lnTo>
                    <a:pt x="164235" y="57376"/>
                  </a:lnTo>
                  <a:lnTo>
                    <a:pt x="160341" y="33960"/>
                  </a:lnTo>
                  <a:lnTo>
                    <a:pt x="156027" y="22803"/>
                  </a:lnTo>
                  <a:lnTo>
                    <a:pt x="141875" y="7286"/>
                  </a:lnTo>
                  <a:lnTo>
                    <a:pt x="133188" y="1510"/>
                  </a:lnTo>
                  <a:lnTo>
                    <a:pt x="123887" y="0"/>
                  </a:lnTo>
                  <a:lnTo>
                    <a:pt x="104194" y="4560"/>
                  </a:lnTo>
                  <a:lnTo>
                    <a:pt x="78965" y="20282"/>
                  </a:lnTo>
                  <a:lnTo>
                    <a:pt x="49480" y="48895"/>
                  </a:lnTo>
                  <a:lnTo>
                    <a:pt x="35249" y="71525"/>
                  </a:lnTo>
                  <a:lnTo>
                    <a:pt x="19806" y="134812"/>
                  </a:lnTo>
                  <a:lnTo>
                    <a:pt x="15822" y="157283"/>
                  </a:lnTo>
                  <a:lnTo>
                    <a:pt x="17950" y="178969"/>
                  </a:lnTo>
                  <a:lnTo>
                    <a:pt x="31315" y="210908"/>
                  </a:lnTo>
                  <a:lnTo>
                    <a:pt x="50092" y="237010"/>
                  </a:lnTo>
                  <a:lnTo>
                    <a:pt x="85804" y="265620"/>
                  </a:lnTo>
                  <a:lnTo>
                    <a:pt x="105985" y="275472"/>
                  </a:lnTo>
                  <a:lnTo>
                    <a:pt x="120414" y="277511"/>
                  </a:lnTo>
                  <a:lnTo>
                    <a:pt x="136870" y="274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86217" y="4513697"/>
              <a:ext cx="235504" cy="195563"/>
            </a:xfrm>
            <a:custGeom>
              <a:avLst/>
              <a:gdLst/>
              <a:ahLst/>
              <a:cxnLst/>
              <a:rect l="0" t="0" r="0" b="0"/>
              <a:pathLst>
                <a:path w="235504" h="195563">
                  <a:moveTo>
                    <a:pt x="109161" y="87256"/>
                  </a:moveTo>
                  <a:lnTo>
                    <a:pt x="120339" y="76078"/>
                  </a:lnTo>
                  <a:lnTo>
                    <a:pt x="125827" y="58111"/>
                  </a:lnTo>
                  <a:lnTo>
                    <a:pt x="127291" y="46769"/>
                  </a:lnTo>
                  <a:lnTo>
                    <a:pt x="122678" y="27928"/>
                  </a:lnTo>
                  <a:lnTo>
                    <a:pt x="118172" y="19628"/>
                  </a:lnTo>
                  <a:lnTo>
                    <a:pt x="103807" y="7286"/>
                  </a:lnTo>
                  <a:lnTo>
                    <a:pt x="95063" y="2357"/>
                  </a:lnTo>
                  <a:lnTo>
                    <a:pt x="75989" y="0"/>
                  </a:lnTo>
                  <a:lnTo>
                    <a:pt x="55813" y="4022"/>
                  </a:lnTo>
                  <a:lnTo>
                    <a:pt x="35148" y="13608"/>
                  </a:lnTo>
                  <a:lnTo>
                    <a:pt x="20504" y="28787"/>
                  </a:lnTo>
                  <a:lnTo>
                    <a:pt x="5683" y="60183"/>
                  </a:lnTo>
                  <a:lnTo>
                    <a:pt x="0" y="85752"/>
                  </a:lnTo>
                  <a:lnTo>
                    <a:pt x="5883" y="137175"/>
                  </a:lnTo>
                  <a:lnTo>
                    <a:pt x="12957" y="158575"/>
                  </a:lnTo>
                  <a:lnTo>
                    <a:pt x="23900" y="175886"/>
                  </a:lnTo>
                  <a:lnTo>
                    <a:pt x="39682" y="188258"/>
                  </a:lnTo>
                  <a:lnTo>
                    <a:pt x="48803" y="193195"/>
                  </a:lnTo>
                  <a:lnTo>
                    <a:pt x="68297" y="195562"/>
                  </a:lnTo>
                  <a:lnTo>
                    <a:pt x="87490" y="191544"/>
                  </a:lnTo>
                  <a:lnTo>
                    <a:pt x="103819" y="181959"/>
                  </a:lnTo>
                  <a:lnTo>
                    <a:pt x="126165" y="157820"/>
                  </a:lnTo>
                  <a:lnTo>
                    <a:pt x="134266" y="135385"/>
                  </a:lnTo>
                  <a:lnTo>
                    <a:pt x="139466" y="82855"/>
                  </a:lnTo>
                  <a:lnTo>
                    <a:pt x="133938" y="61513"/>
                  </a:lnTo>
                  <a:lnTo>
                    <a:pt x="127192" y="50079"/>
                  </a:lnTo>
                  <a:lnTo>
                    <a:pt x="127031" y="51942"/>
                  </a:lnTo>
                  <a:lnTo>
                    <a:pt x="144686" y="109327"/>
                  </a:lnTo>
                  <a:lnTo>
                    <a:pt x="160501" y="134610"/>
                  </a:lnTo>
                  <a:lnTo>
                    <a:pt x="180005" y="156919"/>
                  </a:lnTo>
                  <a:lnTo>
                    <a:pt x="235503" y="192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87200" y="4439113"/>
              <a:ext cx="134562" cy="235541"/>
            </a:xfrm>
            <a:custGeom>
              <a:avLst/>
              <a:gdLst/>
              <a:ahLst/>
              <a:cxnLst/>
              <a:rect l="0" t="0" r="0" b="0"/>
              <a:pathLst>
                <a:path w="134562" h="235541">
                  <a:moveTo>
                    <a:pt x="124033" y="24969"/>
                  </a:moveTo>
                  <a:lnTo>
                    <a:pt x="106052" y="9329"/>
                  </a:lnTo>
                  <a:lnTo>
                    <a:pt x="89135" y="1250"/>
                  </a:lnTo>
                  <a:lnTo>
                    <a:pt x="69918" y="0"/>
                  </a:lnTo>
                  <a:lnTo>
                    <a:pt x="50849" y="4513"/>
                  </a:lnTo>
                  <a:lnTo>
                    <a:pt x="34575" y="14318"/>
                  </a:lnTo>
                  <a:lnTo>
                    <a:pt x="22662" y="29594"/>
                  </a:lnTo>
                  <a:lnTo>
                    <a:pt x="5483" y="73586"/>
                  </a:lnTo>
                  <a:lnTo>
                    <a:pt x="0" y="113594"/>
                  </a:lnTo>
                  <a:lnTo>
                    <a:pt x="3964" y="149495"/>
                  </a:lnTo>
                  <a:lnTo>
                    <a:pt x="12567" y="168442"/>
                  </a:lnTo>
                  <a:lnTo>
                    <a:pt x="45057" y="213012"/>
                  </a:lnTo>
                  <a:lnTo>
                    <a:pt x="63196" y="224748"/>
                  </a:lnTo>
                  <a:lnTo>
                    <a:pt x="108333" y="233408"/>
                  </a:lnTo>
                  <a:lnTo>
                    <a:pt x="134561" y="235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16518" y="4211399"/>
              <a:ext cx="252685" cy="431669"/>
            </a:xfrm>
            <a:custGeom>
              <a:avLst/>
              <a:gdLst/>
              <a:ahLst/>
              <a:cxnLst/>
              <a:rect l="0" t="0" r="0" b="0"/>
              <a:pathLst>
                <a:path w="252685" h="431669">
                  <a:moveTo>
                    <a:pt x="0" y="0"/>
                  </a:moveTo>
                  <a:lnTo>
                    <a:pt x="16788" y="62280"/>
                  </a:lnTo>
                  <a:lnTo>
                    <a:pt x="23333" y="116331"/>
                  </a:lnTo>
                  <a:lnTo>
                    <a:pt x="29955" y="172067"/>
                  </a:lnTo>
                  <a:lnTo>
                    <a:pt x="38499" y="235373"/>
                  </a:lnTo>
                  <a:lnTo>
                    <a:pt x="44520" y="294151"/>
                  </a:lnTo>
                  <a:lnTo>
                    <a:pt x="51038" y="350822"/>
                  </a:lnTo>
                  <a:lnTo>
                    <a:pt x="60764" y="412790"/>
                  </a:lnTo>
                  <a:lnTo>
                    <a:pt x="62101" y="430297"/>
                  </a:lnTo>
                  <a:lnTo>
                    <a:pt x="70313" y="379333"/>
                  </a:lnTo>
                  <a:lnTo>
                    <a:pt x="73030" y="325751"/>
                  </a:lnTo>
                  <a:lnTo>
                    <a:pt x="75742" y="300366"/>
                  </a:lnTo>
                  <a:lnTo>
                    <a:pt x="90422" y="272921"/>
                  </a:lnTo>
                  <a:lnTo>
                    <a:pt x="102968" y="257389"/>
                  </a:lnTo>
                  <a:lnTo>
                    <a:pt x="122583" y="248925"/>
                  </a:lnTo>
                  <a:lnTo>
                    <a:pt x="134364" y="246669"/>
                  </a:lnTo>
                  <a:lnTo>
                    <a:pt x="144558" y="247504"/>
                  </a:lnTo>
                  <a:lnTo>
                    <a:pt x="162124" y="254671"/>
                  </a:lnTo>
                  <a:lnTo>
                    <a:pt x="185167" y="271860"/>
                  </a:lnTo>
                  <a:lnTo>
                    <a:pt x="212744" y="314270"/>
                  </a:lnTo>
                  <a:lnTo>
                    <a:pt x="234498" y="368288"/>
                  </a:lnTo>
                  <a:lnTo>
                    <a:pt x="25268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92695" y="4455951"/>
              <a:ext cx="292446" cy="208174"/>
            </a:xfrm>
            <a:custGeom>
              <a:avLst/>
              <a:gdLst/>
              <a:ahLst/>
              <a:cxnLst/>
              <a:rect l="0" t="0" r="0" b="0"/>
              <a:pathLst>
                <a:path w="292446" h="208174">
                  <a:moveTo>
                    <a:pt x="176632" y="81831"/>
                  </a:moveTo>
                  <a:lnTo>
                    <a:pt x="156388" y="37868"/>
                  </a:lnTo>
                  <a:lnTo>
                    <a:pt x="140728" y="24077"/>
                  </a:lnTo>
                  <a:lnTo>
                    <a:pt x="102079" y="5692"/>
                  </a:lnTo>
                  <a:lnTo>
                    <a:pt x="65504" y="0"/>
                  </a:lnTo>
                  <a:lnTo>
                    <a:pt x="44963" y="4907"/>
                  </a:lnTo>
                  <a:lnTo>
                    <a:pt x="36210" y="9491"/>
                  </a:lnTo>
                  <a:lnTo>
                    <a:pt x="23365" y="23944"/>
                  </a:lnTo>
                  <a:lnTo>
                    <a:pt x="5587" y="61818"/>
                  </a:lnTo>
                  <a:lnTo>
                    <a:pt x="0" y="98258"/>
                  </a:lnTo>
                  <a:lnTo>
                    <a:pt x="3934" y="133102"/>
                  </a:lnTo>
                  <a:lnTo>
                    <a:pt x="12529" y="151801"/>
                  </a:lnTo>
                  <a:lnTo>
                    <a:pt x="37112" y="188459"/>
                  </a:lnTo>
                  <a:lnTo>
                    <a:pt x="46184" y="195031"/>
                  </a:lnTo>
                  <a:lnTo>
                    <a:pt x="68742" y="202332"/>
                  </a:lnTo>
                  <a:lnTo>
                    <a:pt x="107749" y="200853"/>
                  </a:lnTo>
                  <a:lnTo>
                    <a:pt x="128860" y="192831"/>
                  </a:lnTo>
                  <a:lnTo>
                    <a:pt x="146041" y="180298"/>
                  </a:lnTo>
                  <a:lnTo>
                    <a:pt x="167698" y="153510"/>
                  </a:lnTo>
                  <a:lnTo>
                    <a:pt x="177730" y="133576"/>
                  </a:lnTo>
                  <a:lnTo>
                    <a:pt x="184366" y="97033"/>
                  </a:lnTo>
                  <a:lnTo>
                    <a:pt x="180542" y="58188"/>
                  </a:lnTo>
                  <a:lnTo>
                    <a:pt x="181579" y="59050"/>
                  </a:lnTo>
                  <a:lnTo>
                    <a:pt x="209576" y="112918"/>
                  </a:lnTo>
                  <a:lnTo>
                    <a:pt x="257429" y="172433"/>
                  </a:lnTo>
                  <a:lnTo>
                    <a:pt x="292445" y="208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632538" y="4443026"/>
              <a:ext cx="136872" cy="221099"/>
            </a:xfrm>
            <a:custGeom>
              <a:avLst/>
              <a:gdLst/>
              <a:ahLst/>
              <a:cxnLst/>
              <a:rect l="0" t="0" r="0" b="0"/>
              <a:pathLst>
                <a:path w="136872" h="221099">
                  <a:moveTo>
                    <a:pt x="136871" y="0"/>
                  </a:moveTo>
                  <a:lnTo>
                    <a:pt x="120104" y="5589"/>
                  </a:lnTo>
                  <a:lnTo>
                    <a:pt x="105632" y="17692"/>
                  </a:lnTo>
                  <a:lnTo>
                    <a:pt x="71406" y="64114"/>
                  </a:lnTo>
                  <a:lnTo>
                    <a:pt x="38803" y="126424"/>
                  </a:lnTo>
                  <a:lnTo>
                    <a:pt x="14364" y="18835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32538" y="4464082"/>
              <a:ext cx="189515" cy="126344"/>
            </a:xfrm>
            <a:custGeom>
              <a:avLst/>
              <a:gdLst/>
              <a:ahLst/>
              <a:cxnLst/>
              <a:rect l="0" t="0" r="0" b="0"/>
              <a:pathLst>
                <a:path w="189515" h="126344">
                  <a:moveTo>
                    <a:pt x="189514" y="126343"/>
                  </a:moveTo>
                  <a:lnTo>
                    <a:pt x="165467" y="108362"/>
                  </a:lnTo>
                  <a:lnTo>
                    <a:pt x="142874" y="84360"/>
                  </a:lnTo>
                  <a:lnTo>
                    <a:pt x="81768" y="44728"/>
                  </a:lnTo>
                  <a:lnTo>
                    <a:pt x="23961" y="129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937866" y="4474611"/>
              <a:ext cx="42114" cy="189514"/>
            </a:xfrm>
            <a:custGeom>
              <a:avLst/>
              <a:gdLst/>
              <a:ahLst/>
              <a:cxnLst/>
              <a:rect l="0" t="0" r="0" b="0"/>
              <a:pathLst>
                <a:path w="42114" h="189514">
                  <a:moveTo>
                    <a:pt x="0" y="0"/>
                  </a:moveTo>
                  <a:lnTo>
                    <a:pt x="11178" y="11179"/>
                  </a:lnTo>
                  <a:lnTo>
                    <a:pt x="23719" y="40487"/>
                  </a:lnTo>
                  <a:lnTo>
                    <a:pt x="31201" y="92312"/>
                  </a:lnTo>
                  <a:lnTo>
                    <a:pt x="39611" y="147609"/>
                  </a:lnTo>
                  <a:lnTo>
                    <a:pt x="4211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979979" y="4295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979979" y="4295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121049" y="4353208"/>
              <a:ext cx="272237" cy="279331"/>
            </a:xfrm>
            <a:custGeom>
              <a:avLst/>
              <a:gdLst/>
              <a:ahLst/>
              <a:cxnLst/>
              <a:rect l="0" t="0" r="0" b="0"/>
              <a:pathLst>
                <a:path w="272237" h="279331">
                  <a:moveTo>
                    <a:pt x="122142" y="5590"/>
                  </a:moveTo>
                  <a:lnTo>
                    <a:pt x="105375" y="0"/>
                  </a:lnTo>
                  <a:lnTo>
                    <a:pt x="87784" y="376"/>
                  </a:lnTo>
                  <a:lnTo>
                    <a:pt x="69438" y="5612"/>
                  </a:lnTo>
                  <a:lnTo>
                    <a:pt x="31349" y="34593"/>
                  </a:lnTo>
                  <a:lnTo>
                    <a:pt x="9973" y="60587"/>
                  </a:lnTo>
                  <a:lnTo>
                    <a:pt x="2100" y="83455"/>
                  </a:lnTo>
                  <a:lnTo>
                    <a:pt x="0" y="96104"/>
                  </a:lnTo>
                  <a:lnTo>
                    <a:pt x="3280" y="104537"/>
                  </a:lnTo>
                  <a:lnTo>
                    <a:pt x="10145" y="110159"/>
                  </a:lnTo>
                  <a:lnTo>
                    <a:pt x="31422" y="116406"/>
                  </a:lnTo>
                  <a:lnTo>
                    <a:pt x="89621" y="120416"/>
                  </a:lnTo>
                  <a:lnTo>
                    <a:pt x="146524" y="126798"/>
                  </a:lnTo>
                  <a:lnTo>
                    <a:pt x="205422" y="142708"/>
                  </a:lnTo>
                  <a:lnTo>
                    <a:pt x="216267" y="146135"/>
                  </a:lnTo>
                  <a:lnTo>
                    <a:pt x="234555" y="159301"/>
                  </a:lnTo>
                  <a:lnTo>
                    <a:pt x="249313" y="176851"/>
                  </a:lnTo>
                  <a:lnTo>
                    <a:pt x="272236" y="227058"/>
                  </a:lnTo>
                  <a:lnTo>
                    <a:pt x="271338" y="235123"/>
                  </a:lnTo>
                  <a:lnTo>
                    <a:pt x="267229" y="241670"/>
                  </a:lnTo>
                  <a:lnTo>
                    <a:pt x="252136" y="252064"/>
                  </a:lnTo>
                  <a:lnTo>
                    <a:pt x="190965" y="271956"/>
                  </a:lnTo>
                  <a:lnTo>
                    <a:pt x="143199" y="279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47481" y="4537782"/>
              <a:ext cx="168457" cy="94757"/>
            </a:xfrm>
            <a:custGeom>
              <a:avLst/>
              <a:gdLst/>
              <a:ahLst/>
              <a:cxnLst/>
              <a:rect l="0" t="0" r="0" b="0"/>
              <a:pathLst>
                <a:path w="168457" h="94757">
                  <a:moveTo>
                    <a:pt x="168456" y="0"/>
                  </a:moveTo>
                  <a:lnTo>
                    <a:pt x="131370" y="34747"/>
                  </a:lnTo>
                  <a:lnTo>
                    <a:pt x="72047" y="66559"/>
                  </a:lnTo>
                  <a:lnTo>
                    <a:pt x="26277" y="8351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63295" y="5011565"/>
            <a:ext cx="1600332" cy="663296"/>
            <a:chOff x="663295" y="5011565"/>
            <a:chExt cx="1600332" cy="663296"/>
          </a:xfrm>
        </p:grpSpPr>
        <p:sp>
          <p:nvSpPr>
            <p:cNvPr id="120" name="Freeform 119"/>
            <p:cNvSpPr/>
            <p:nvPr/>
          </p:nvSpPr>
          <p:spPr>
            <a:xfrm>
              <a:off x="663295" y="5411647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156695" y="17959"/>
                  </a:lnTo>
                  <a:lnTo>
                    <a:pt x="93478" y="38641"/>
                  </a:lnTo>
                  <a:lnTo>
                    <a:pt x="33035" y="6174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255086" y="5201077"/>
              <a:ext cx="39920" cy="473784"/>
            </a:xfrm>
            <a:custGeom>
              <a:avLst/>
              <a:gdLst/>
              <a:ahLst/>
              <a:cxnLst/>
              <a:rect l="0" t="0" r="0" b="0"/>
              <a:pathLst>
                <a:path w="39920" h="473784">
                  <a:moveTo>
                    <a:pt x="8333" y="0"/>
                  </a:moveTo>
                  <a:lnTo>
                    <a:pt x="0" y="48932"/>
                  </a:lnTo>
                  <a:lnTo>
                    <a:pt x="1575" y="90538"/>
                  </a:lnTo>
                  <a:lnTo>
                    <a:pt x="6331" y="137571"/>
                  </a:lnTo>
                  <a:lnTo>
                    <a:pt x="10859" y="190890"/>
                  </a:lnTo>
                  <a:lnTo>
                    <a:pt x="17281" y="245937"/>
                  </a:lnTo>
                  <a:lnTo>
                    <a:pt x="26987" y="307558"/>
                  </a:lnTo>
                  <a:lnTo>
                    <a:pt x="36309" y="369745"/>
                  </a:lnTo>
                  <a:lnTo>
                    <a:pt x="39206" y="430182"/>
                  </a:lnTo>
                  <a:lnTo>
                    <a:pt x="39919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063378" y="5169492"/>
              <a:ext cx="473783" cy="52643"/>
            </a:xfrm>
            <a:custGeom>
              <a:avLst/>
              <a:gdLst/>
              <a:ahLst/>
              <a:cxnLst/>
              <a:rect l="0" t="0" r="0" b="0"/>
              <a:pathLst>
                <a:path w="473783" h="52643">
                  <a:moveTo>
                    <a:pt x="473782" y="0"/>
                  </a:moveTo>
                  <a:lnTo>
                    <a:pt x="416518" y="0"/>
                  </a:lnTo>
                  <a:lnTo>
                    <a:pt x="355626" y="0"/>
                  </a:lnTo>
                  <a:lnTo>
                    <a:pt x="297368" y="8405"/>
                  </a:lnTo>
                  <a:lnTo>
                    <a:pt x="247856" y="17958"/>
                  </a:lnTo>
                  <a:lnTo>
                    <a:pt x="194971" y="27028"/>
                  </a:lnTo>
                  <a:lnTo>
                    <a:pt x="138878" y="31405"/>
                  </a:lnTo>
                  <a:lnTo>
                    <a:pt x="80465" y="42771"/>
                  </a:lnTo>
                  <a:lnTo>
                    <a:pt x="36709" y="4971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484518" y="5411647"/>
              <a:ext cx="19996" cy="263214"/>
            </a:xfrm>
            <a:custGeom>
              <a:avLst/>
              <a:gdLst/>
              <a:ahLst/>
              <a:cxnLst/>
              <a:rect l="0" t="0" r="0" b="0"/>
              <a:pathLst>
                <a:path w="19996" h="263214">
                  <a:moveTo>
                    <a:pt x="0" y="0"/>
                  </a:moveTo>
                  <a:lnTo>
                    <a:pt x="9065" y="58617"/>
                  </a:lnTo>
                  <a:lnTo>
                    <a:pt x="17475" y="121197"/>
                  </a:lnTo>
                  <a:lnTo>
                    <a:pt x="19995" y="172521"/>
                  </a:lnTo>
                  <a:lnTo>
                    <a:pt x="17727" y="232907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495046" y="52642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726673" y="5211606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6429"/>
                  </a:lnTo>
                  <a:lnTo>
                    <a:pt x="0" y="209669"/>
                  </a:lnTo>
                  <a:lnTo>
                    <a:pt x="0" y="267235"/>
                  </a:lnTo>
                  <a:lnTo>
                    <a:pt x="5589" y="323018"/>
                  </a:lnTo>
                  <a:lnTo>
                    <a:pt x="9553" y="379964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684559" y="540111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6364" y="5589"/>
                  </a:lnTo>
                  <a:lnTo>
                    <a:pt x="4654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916186" y="509579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916186" y="5285306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4463" y="33621"/>
                  </a:lnTo>
                  <a:lnTo>
                    <a:pt x="5864" y="91562"/>
                  </a:lnTo>
                  <a:lnTo>
                    <a:pt x="1738" y="146452"/>
                  </a:lnTo>
                  <a:lnTo>
                    <a:pt x="515" y="19040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937243" y="5611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053057" y="5344123"/>
              <a:ext cx="210570" cy="288624"/>
            </a:xfrm>
            <a:custGeom>
              <a:avLst/>
              <a:gdLst/>
              <a:ahLst/>
              <a:cxnLst/>
              <a:rect l="0" t="0" r="0" b="0"/>
              <a:pathLst>
                <a:path w="210570" h="288624">
                  <a:moveTo>
                    <a:pt x="0" y="120167"/>
                  </a:moveTo>
                  <a:lnTo>
                    <a:pt x="37478" y="128500"/>
                  </a:lnTo>
                  <a:lnTo>
                    <a:pt x="88901" y="130262"/>
                  </a:lnTo>
                  <a:lnTo>
                    <a:pt x="113211" y="124264"/>
                  </a:lnTo>
                  <a:lnTo>
                    <a:pt x="157413" y="101349"/>
                  </a:lnTo>
                  <a:lnTo>
                    <a:pt x="172517" y="84897"/>
                  </a:lnTo>
                  <a:lnTo>
                    <a:pt x="178182" y="75597"/>
                  </a:lnTo>
                  <a:lnTo>
                    <a:pt x="181357" y="55904"/>
                  </a:lnTo>
                  <a:lnTo>
                    <a:pt x="177699" y="35454"/>
                  </a:lnTo>
                  <a:lnTo>
                    <a:pt x="168274" y="14666"/>
                  </a:lnTo>
                  <a:lnTo>
                    <a:pt x="160146" y="7719"/>
                  </a:lnTo>
                  <a:lnTo>
                    <a:pt x="138636" y="0"/>
                  </a:lnTo>
                  <a:lnTo>
                    <a:pt x="105808" y="1244"/>
                  </a:lnTo>
                  <a:lnTo>
                    <a:pt x="87580" y="9210"/>
                  </a:lnTo>
                  <a:lnTo>
                    <a:pt x="56814" y="33389"/>
                  </a:lnTo>
                  <a:lnTo>
                    <a:pt x="48647" y="53133"/>
                  </a:lnTo>
                  <a:lnTo>
                    <a:pt x="46187" y="78676"/>
                  </a:lnTo>
                  <a:lnTo>
                    <a:pt x="54140" y="136494"/>
                  </a:lnTo>
                  <a:lnTo>
                    <a:pt x="66976" y="182404"/>
                  </a:lnTo>
                  <a:lnTo>
                    <a:pt x="80070" y="200860"/>
                  </a:lnTo>
                  <a:lnTo>
                    <a:pt x="142182" y="253321"/>
                  </a:lnTo>
                  <a:lnTo>
                    <a:pt x="187093" y="277143"/>
                  </a:lnTo>
                  <a:lnTo>
                    <a:pt x="210569" y="288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916186" y="5011565"/>
              <a:ext cx="31587" cy="568539"/>
            </a:xfrm>
            <a:custGeom>
              <a:avLst/>
              <a:gdLst/>
              <a:ahLst/>
              <a:cxnLst/>
              <a:rect l="0" t="0" r="0" b="0"/>
              <a:pathLst>
                <a:path w="31587" h="568539">
                  <a:moveTo>
                    <a:pt x="31586" y="568538"/>
                  </a:moveTo>
                  <a:lnTo>
                    <a:pt x="23252" y="531060"/>
                  </a:lnTo>
                  <a:lnTo>
                    <a:pt x="15280" y="474392"/>
                  </a:lnTo>
                  <a:lnTo>
                    <a:pt x="20065" y="415630"/>
                  </a:lnTo>
                  <a:lnTo>
                    <a:pt x="20861" y="361083"/>
                  </a:lnTo>
                  <a:lnTo>
                    <a:pt x="21018" y="305248"/>
                  </a:lnTo>
                  <a:lnTo>
                    <a:pt x="21049" y="249159"/>
                  </a:lnTo>
                  <a:lnTo>
                    <a:pt x="12723" y="187315"/>
                  </a:lnTo>
                  <a:lnTo>
                    <a:pt x="10962" y="132926"/>
                  </a:lnTo>
                  <a:lnTo>
                    <a:pt x="9444" y="78292"/>
                  </a:lnTo>
                  <a:lnTo>
                    <a:pt x="2212" y="324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537989" y="3589668"/>
            <a:ext cx="2432085" cy="1790395"/>
            <a:chOff x="5537989" y="3589668"/>
            <a:chExt cx="2432085" cy="1790395"/>
          </a:xfrm>
        </p:grpSpPr>
        <p:sp>
          <p:nvSpPr>
            <p:cNvPr id="133" name="Freeform 132"/>
            <p:cNvSpPr/>
            <p:nvPr/>
          </p:nvSpPr>
          <p:spPr>
            <a:xfrm>
              <a:off x="5537989" y="4046064"/>
              <a:ext cx="299954" cy="1333999"/>
            </a:xfrm>
            <a:custGeom>
              <a:avLst/>
              <a:gdLst/>
              <a:ahLst/>
              <a:cxnLst/>
              <a:rect l="0" t="0" r="0" b="0"/>
              <a:pathLst>
                <a:path w="299954" h="1333999">
                  <a:moveTo>
                    <a:pt x="0" y="17936"/>
                  </a:moveTo>
                  <a:lnTo>
                    <a:pt x="11179" y="6757"/>
                  </a:lnTo>
                  <a:lnTo>
                    <a:pt x="29145" y="1269"/>
                  </a:lnTo>
                  <a:lnTo>
                    <a:pt x="52728" y="0"/>
                  </a:lnTo>
                  <a:lnTo>
                    <a:pt x="109115" y="5597"/>
                  </a:lnTo>
                  <a:lnTo>
                    <a:pt x="165053" y="12639"/>
                  </a:lnTo>
                  <a:lnTo>
                    <a:pt x="224370" y="25295"/>
                  </a:lnTo>
                  <a:lnTo>
                    <a:pt x="249458" y="32125"/>
                  </a:lnTo>
                  <a:lnTo>
                    <a:pt x="257553" y="39094"/>
                  </a:lnTo>
                  <a:lnTo>
                    <a:pt x="277199" y="91417"/>
                  </a:lnTo>
                  <a:lnTo>
                    <a:pt x="282873" y="143282"/>
                  </a:lnTo>
                  <a:lnTo>
                    <a:pt x="283856" y="191686"/>
                  </a:lnTo>
                  <a:lnTo>
                    <a:pt x="284148" y="243073"/>
                  </a:lnTo>
                  <a:lnTo>
                    <a:pt x="284234" y="296513"/>
                  </a:lnTo>
                  <a:lnTo>
                    <a:pt x="284259" y="357450"/>
                  </a:lnTo>
                  <a:lnTo>
                    <a:pt x="284266" y="403188"/>
                  </a:lnTo>
                  <a:lnTo>
                    <a:pt x="284268" y="447692"/>
                  </a:lnTo>
                  <a:lnTo>
                    <a:pt x="281149" y="505969"/>
                  </a:lnTo>
                  <a:lnTo>
                    <a:pt x="275936" y="559112"/>
                  </a:lnTo>
                  <a:lnTo>
                    <a:pt x="274392" y="613072"/>
                  </a:lnTo>
                  <a:lnTo>
                    <a:pt x="273870" y="673227"/>
                  </a:lnTo>
                  <a:lnTo>
                    <a:pt x="273779" y="732802"/>
                  </a:lnTo>
                  <a:lnTo>
                    <a:pt x="273758" y="775511"/>
                  </a:lnTo>
                  <a:lnTo>
                    <a:pt x="273749" y="817890"/>
                  </a:lnTo>
                  <a:lnTo>
                    <a:pt x="273743" y="881210"/>
                  </a:lnTo>
                  <a:lnTo>
                    <a:pt x="274912" y="943255"/>
                  </a:lnTo>
                  <a:lnTo>
                    <a:pt x="280977" y="999204"/>
                  </a:lnTo>
                  <a:lnTo>
                    <a:pt x="283294" y="1051656"/>
                  </a:lnTo>
                  <a:lnTo>
                    <a:pt x="284077" y="1111894"/>
                  </a:lnTo>
                  <a:lnTo>
                    <a:pt x="284232" y="1174442"/>
                  </a:lnTo>
                  <a:lnTo>
                    <a:pt x="291498" y="1227481"/>
                  </a:lnTo>
                  <a:lnTo>
                    <a:pt x="299953" y="1290104"/>
                  </a:lnTo>
                  <a:lnTo>
                    <a:pt x="297065" y="1297716"/>
                  </a:lnTo>
                  <a:lnTo>
                    <a:pt x="290460" y="1302792"/>
                  </a:lnTo>
                  <a:lnTo>
                    <a:pt x="270644" y="1308430"/>
                  </a:lnTo>
                  <a:lnTo>
                    <a:pt x="219794" y="1315169"/>
                  </a:lnTo>
                  <a:lnTo>
                    <a:pt x="159100" y="1321830"/>
                  </a:lnTo>
                  <a:lnTo>
                    <a:pt x="105285" y="1333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874901" y="4695709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0"/>
                  </a:moveTo>
                  <a:lnTo>
                    <a:pt x="129418" y="15642"/>
                  </a:lnTo>
                  <a:lnTo>
                    <a:pt x="71068" y="50336"/>
                  </a:lnTo>
                  <a:lnTo>
                    <a:pt x="52643" y="6097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141233" y="4308102"/>
              <a:ext cx="354851" cy="482365"/>
            </a:xfrm>
            <a:custGeom>
              <a:avLst/>
              <a:gdLst/>
              <a:ahLst/>
              <a:cxnLst/>
              <a:rect l="0" t="0" r="0" b="0"/>
              <a:pathLst>
                <a:path w="354851" h="482365">
                  <a:moveTo>
                    <a:pt x="81109" y="482364"/>
                  </a:moveTo>
                  <a:lnTo>
                    <a:pt x="73873" y="454808"/>
                  </a:lnTo>
                  <a:lnTo>
                    <a:pt x="71231" y="398585"/>
                  </a:lnTo>
                  <a:lnTo>
                    <a:pt x="65119" y="347662"/>
                  </a:lnTo>
                  <a:lnTo>
                    <a:pt x="49266" y="286898"/>
                  </a:lnTo>
                  <a:lnTo>
                    <a:pt x="38918" y="238445"/>
                  </a:lnTo>
                  <a:lnTo>
                    <a:pt x="24942" y="180849"/>
                  </a:lnTo>
                  <a:lnTo>
                    <a:pt x="10916" y="120035"/>
                  </a:lnTo>
                  <a:lnTo>
                    <a:pt x="0" y="61749"/>
                  </a:lnTo>
                  <a:lnTo>
                    <a:pt x="925" y="22385"/>
                  </a:lnTo>
                  <a:lnTo>
                    <a:pt x="3086" y="10765"/>
                  </a:lnTo>
                  <a:lnTo>
                    <a:pt x="8037" y="4188"/>
                  </a:lnTo>
                  <a:lnTo>
                    <a:pt x="14847" y="973"/>
                  </a:lnTo>
                  <a:lnTo>
                    <a:pt x="22896" y="0"/>
                  </a:lnTo>
                  <a:lnTo>
                    <a:pt x="38079" y="5157"/>
                  </a:lnTo>
                  <a:lnTo>
                    <a:pt x="92481" y="43910"/>
                  </a:lnTo>
                  <a:lnTo>
                    <a:pt x="143429" y="100547"/>
                  </a:lnTo>
                  <a:lnTo>
                    <a:pt x="198952" y="157897"/>
                  </a:lnTo>
                  <a:lnTo>
                    <a:pt x="251207" y="219320"/>
                  </a:lnTo>
                  <a:lnTo>
                    <a:pt x="306572" y="282138"/>
                  </a:lnTo>
                  <a:lnTo>
                    <a:pt x="354850" y="324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264456" y="4495668"/>
              <a:ext cx="126343" cy="73700"/>
            </a:xfrm>
            <a:custGeom>
              <a:avLst/>
              <a:gdLst/>
              <a:ahLst/>
              <a:cxnLst/>
              <a:rect l="0" t="0" r="0" b="0"/>
              <a:pathLst>
                <a:path w="126343" h="73700">
                  <a:moveTo>
                    <a:pt x="126342" y="0"/>
                  </a:moveTo>
                  <a:lnTo>
                    <a:pt x="72467" y="25194"/>
                  </a:lnTo>
                  <a:lnTo>
                    <a:pt x="34462" y="4466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432911" y="4211399"/>
              <a:ext cx="315857" cy="366296"/>
            </a:xfrm>
            <a:custGeom>
              <a:avLst/>
              <a:gdLst/>
              <a:ahLst/>
              <a:cxnLst/>
              <a:rect l="0" t="0" r="0" b="0"/>
              <a:pathLst>
                <a:path w="315857" h="366296">
                  <a:moveTo>
                    <a:pt x="0" y="0"/>
                  </a:moveTo>
                  <a:lnTo>
                    <a:pt x="14655" y="53027"/>
                  </a:lnTo>
                  <a:lnTo>
                    <a:pt x="29368" y="110473"/>
                  </a:lnTo>
                  <a:lnTo>
                    <a:pt x="50472" y="164974"/>
                  </a:lnTo>
                  <a:lnTo>
                    <a:pt x="69905" y="221809"/>
                  </a:lnTo>
                  <a:lnTo>
                    <a:pt x="84172" y="274574"/>
                  </a:lnTo>
                  <a:lnTo>
                    <a:pt x="101769" y="335635"/>
                  </a:lnTo>
                  <a:lnTo>
                    <a:pt x="108792" y="357401"/>
                  </a:lnTo>
                  <a:lnTo>
                    <a:pt x="115812" y="363439"/>
                  </a:lnTo>
                  <a:lnTo>
                    <a:pt x="125172" y="366295"/>
                  </a:lnTo>
                  <a:lnTo>
                    <a:pt x="157581" y="364725"/>
                  </a:lnTo>
                  <a:lnTo>
                    <a:pt x="178831" y="358632"/>
                  </a:lnTo>
                  <a:lnTo>
                    <a:pt x="242142" y="330721"/>
                  </a:lnTo>
                  <a:lnTo>
                    <a:pt x="301816" y="310078"/>
                  </a:lnTo>
                  <a:lnTo>
                    <a:pt x="31585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664538" y="3990300"/>
              <a:ext cx="393614" cy="423716"/>
            </a:xfrm>
            <a:custGeom>
              <a:avLst/>
              <a:gdLst/>
              <a:ahLst/>
              <a:cxnLst/>
              <a:rect l="0" t="0" r="0" b="0"/>
              <a:pathLst>
                <a:path w="393614" h="423716">
                  <a:moveTo>
                    <a:pt x="0" y="178985"/>
                  </a:moveTo>
                  <a:lnTo>
                    <a:pt x="14655" y="237602"/>
                  </a:lnTo>
                  <a:lnTo>
                    <a:pt x="40000" y="294198"/>
                  </a:lnTo>
                  <a:lnTo>
                    <a:pt x="61724" y="353427"/>
                  </a:lnTo>
                  <a:lnTo>
                    <a:pt x="109376" y="408952"/>
                  </a:lnTo>
                  <a:lnTo>
                    <a:pt x="128161" y="420792"/>
                  </a:lnTo>
                  <a:lnTo>
                    <a:pt x="151328" y="423715"/>
                  </a:lnTo>
                  <a:lnTo>
                    <a:pt x="164056" y="422856"/>
                  </a:lnTo>
                  <a:lnTo>
                    <a:pt x="172542" y="417605"/>
                  </a:lnTo>
                  <a:lnTo>
                    <a:pt x="178199" y="409425"/>
                  </a:lnTo>
                  <a:lnTo>
                    <a:pt x="195259" y="356643"/>
                  </a:lnTo>
                  <a:lnTo>
                    <a:pt x="202216" y="304371"/>
                  </a:lnTo>
                  <a:lnTo>
                    <a:pt x="205001" y="290652"/>
                  </a:lnTo>
                  <a:lnTo>
                    <a:pt x="210367" y="283845"/>
                  </a:lnTo>
                  <a:lnTo>
                    <a:pt x="217454" y="281647"/>
                  </a:lnTo>
                  <a:lnTo>
                    <a:pt x="234687" y="285444"/>
                  </a:lnTo>
                  <a:lnTo>
                    <a:pt x="271227" y="306945"/>
                  </a:lnTo>
                  <a:lnTo>
                    <a:pt x="306910" y="333722"/>
                  </a:lnTo>
                  <a:lnTo>
                    <a:pt x="330207" y="341344"/>
                  </a:lnTo>
                  <a:lnTo>
                    <a:pt x="342971" y="343376"/>
                  </a:lnTo>
                  <a:lnTo>
                    <a:pt x="363391" y="339395"/>
                  </a:lnTo>
                  <a:lnTo>
                    <a:pt x="372113" y="335058"/>
                  </a:lnTo>
                  <a:lnTo>
                    <a:pt x="377927" y="327487"/>
                  </a:lnTo>
                  <a:lnTo>
                    <a:pt x="393613" y="268528"/>
                  </a:lnTo>
                  <a:lnTo>
                    <a:pt x="392577" y="233202"/>
                  </a:lnTo>
                  <a:lnTo>
                    <a:pt x="381747" y="180249"/>
                  </a:lnTo>
                  <a:lnTo>
                    <a:pt x="365223" y="120916"/>
                  </a:lnTo>
                  <a:lnTo>
                    <a:pt x="341377" y="63843"/>
                  </a:lnTo>
                  <a:lnTo>
                    <a:pt x="326573" y="24309"/>
                  </a:lnTo>
                  <a:lnTo>
                    <a:pt x="3158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124717" y="3886888"/>
              <a:ext cx="308403" cy="335040"/>
            </a:xfrm>
            <a:custGeom>
              <a:avLst/>
              <a:gdLst/>
              <a:ahLst/>
              <a:cxnLst/>
              <a:rect l="0" t="0" r="0" b="0"/>
              <a:pathLst>
                <a:path w="308403" h="335040">
                  <a:moveTo>
                    <a:pt x="97832" y="335039"/>
                  </a:moveTo>
                  <a:lnTo>
                    <a:pt x="79874" y="281164"/>
                  </a:lnTo>
                  <a:lnTo>
                    <a:pt x="59191" y="219117"/>
                  </a:lnTo>
                  <a:lnTo>
                    <a:pt x="41675" y="160980"/>
                  </a:lnTo>
                  <a:lnTo>
                    <a:pt x="15799" y="100941"/>
                  </a:lnTo>
                  <a:lnTo>
                    <a:pt x="0" y="46772"/>
                  </a:lnTo>
                  <a:lnTo>
                    <a:pt x="344" y="10591"/>
                  </a:lnTo>
                  <a:lnTo>
                    <a:pt x="4764" y="4096"/>
                  </a:lnTo>
                  <a:lnTo>
                    <a:pt x="11221" y="937"/>
                  </a:lnTo>
                  <a:lnTo>
                    <a:pt x="19034" y="0"/>
                  </a:lnTo>
                  <a:lnTo>
                    <a:pt x="33955" y="5199"/>
                  </a:lnTo>
                  <a:lnTo>
                    <a:pt x="96499" y="49195"/>
                  </a:lnTo>
                  <a:lnTo>
                    <a:pt x="155672" y="95865"/>
                  </a:lnTo>
                  <a:lnTo>
                    <a:pt x="211774" y="144749"/>
                  </a:lnTo>
                  <a:lnTo>
                    <a:pt x="274307" y="197918"/>
                  </a:lnTo>
                  <a:lnTo>
                    <a:pt x="308402" y="229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212021" y="4011357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17959"/>
                  </a:lnTo>
                  <a:lnTo>
                    <a:pt x="1652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338362" y="3811316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0" y="0"/>
                  </a:moveTo>
                  <a:lnTo>
                    <a:pt x="17981" y="15641"/>
                  </a:lnTo>
                  <a:lnTo>
                    <a:pt x="75524" y="38437"/>
                  </a:lnTo>
                  <a:lnTo>
                    <a:pt x="126342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465277" y="3695502"/>
              <a:ext cx="31014" cy="431670"/>
            </a:xfrm>
            <a:custGeom>
              <a:avLst/>
              <a:gdLst/>
              <a:ahLst/>
              <a:cxnLst/>
              <a:rect l="0" t="0" r="0" b="0"/>
              <a:pathLst>
                <a:path w="31014" h="431670">
                  <a:moveTo>
                    <a:pt x="31013" y="0"/>
                  </a:moveTo>
                  <a:lnTo>
                    <a:pt x="27893" y="54145"/>
                  </a:lnTo>
                  <a:lnTo>
                    <a:pt x="21948" y="109092"/>
                  </a:lnTo>
                  <a:lnTo>
                    <a:pt x="15329" y="156586"/>
                  </a:lnTo>
                  <a:lnTo>
                    <a:pt x="5959" y="207703"/>
                  </a:lnTo>
                  <a:lnTo>
                    <a:pt x="1362" y="265482"/>
                  </a:lnTo>
                  <a:lnTo>
                    <a:pt x="0" y="321467"/>
                  </a:lnTo>
                  <a:lnTo>
                    <a:pt x="6776" y="383211"/>
                  </a:lnTo>
                  <a:lnTo>
                    <a:pt x="9956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553303" y="3589668"/>
              <a:ext cx="335571" cy="358519"/>
            </a:xfrm>
            <a:custGeom>
              <a:avLst/>
              <a:gdLst/>
              <a:ahLst/>
              <a:cxnLst/>
              <a:rect l="0" t="0" r="0" b="0"/>
              <a:pathLst>
                <a:path w="335571" h="358519">
                  <a:moveTo>
                    <a:pt x="195671" y="21606"/>
                  </a:moveTo>
                  <a:lnTo>
                    <a:pt x="184492" y="4839"/>
                  </a:lnTo>
                  <a:lnTo>
                    <a:pt x="176520" y="1069"/>
                  </a:lnTo>
                  <a:lnTo>
                    <a:pt x="155184" y="0"/>
                  </a:lnTo>
                  <a:lnTo>
                    <a:pt x="136343" y="6545"/>
                  </a:lnTo>
                  <a:lnTo>
                    <a:pt x="82270" y="36434"/>
                  </a:lnTo>
                  <a:lnTo>
                    <a:pt x="50156" y="58105"/>
                  </a:lnTo>
                  <a:lnTo>
                    <a:pt x="17752" y="99396"/>
                  </a:lnTo>
                  <a:lnTo>
                    <a:pt x="5461" y="126369"/>
                  </a:lnTo>
                  <a:lnTo>
                    <a:pt x="0" y="157855"/>
                  </a:lnTo>
                  <a:lnTo>
                    <a:pt x="3810" y="185107"/>
                  </a:lnTo>
                  <a:lnTo>
                    <a:pt x="8102" y="197287"/>
                  </a:lnTo>
                  <a:lnTo>
                    <a:pt x="15643" y="205407"/>
                  </a:lnTo>
                  <a:lnTo>
                    <a:pt x="36500" y="214430"/>
                  </a:lnTo>
                  <a:lnTo>
                    <a:pt x="74550" y="213920"/>
                  </a:lnTo>
                  <a:lnTo>
                    <a:pt x="120923" y="202097"/>
                  </a:lnTo>
                  <a:lnTo>
                    <a:pt x="180065" y="177378"/>
                  </a:lnTo>
                  <a:lnTo>
                    <a:pt x="240236" y="161775"/>
                  </a:lnTo>
                  <a:lnTo>
                    <a:pt x="265780" y="162282"/>
                  </a:lnTo>
                  <a:lnTo>
                    <a:pt x="298722" y="175722"/>
                  </a:lnTo>
                  <a:lnTo>
                    <a:pt x="315951" y="187978"/>
                  </a:lnTo>
                  <a:lnTo>
                    <a:pt x="328288" y="204344"/>
                  </a:lnTo>
                  <a:lnTo>
                    <a:pt x="333215" y="213621"/>
                  </a:lnTo>
                  <a:lnTo>
                    <a:pt x="335570" y="236408"/>
                  </a:lnTo>
                  <a:lnTo>
                    <a:pt x="331548" y="260963"/>
                  </a:lnTo>
                  <a:lnTo>
                    <a:pt x="321961" y="283575"/>
                  </a:lnTo>
                  <a:lnTo>
                    <a:pt x="306782" y="299084"/>
                  </a:lnTo>
                  <a:lnTo>
                    <a:pt x="251020" y="337789"/>
                  </a:lnTo>
                  <a:lnTo>
                    <a:pt x="231178" y="352376"/>
                  </a:lnTo>
                  <a:lnTo>
                    <a:pt x="216728" y="358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348684" y="3979772"/>
              <a:ext cx="1621390" cy="842281"/>
            </a:xfrm>
            <a:custGeom>
              <a:avLst/>
              <a:gdLst/>
              <a:ahLst/>
              <a:cxnLst/>
              <a:rect l="0" t="0" r="0" b="0"/>
              <a:pathLst>
                <a:path w="1621390" h="842281">
                  <a:moveTo>
                    <a:pt x="1621389" y="0"/>
                  </a:moveTo>
                  <a:lnTo>
                    <a:pt x="1595002" y="15641"/>
                  </a:lnTo>
                  <a:lnTo>
                    <a:pt x="1532487" y="40433"/>
                  </a:lnTo>
                  <a:lnTo>
                    <a:pt x="1471203" y="67041"/>
                  </a:lnTo>
                  <a:lnTo>
                    <a:pt x="1411838" y="96234"/>
                  </a:lnTo>
                  <a:lnTo>
                    <a:pt x="1358310" y="126999"/>
                  </a:lnTo>
                  <a:lnTo>
                    <a:pt x="1323511" y="144474"/>
                  </a:lnTo>
                  <a:lnTo>
                    <a:pt x="1269830" y="166448"/>
                  </a:lnTo>
                  <a:lnTo>
                    <a:pt x="1215336" y="193319"/>
                  </a:lnTo>
                  <a:lnTo>
                    <a:pt x="1153146" y="228156"/>
                  </a:lnTo>
                  <a:lnTo>
                    <a:pt x="1092115" y="256201"/>
                  </a:lnTo>
                  <a:lnTo>
                    <a:pt x="1037599" y="284271"/>
                  </a:lnTo>
                  <a:lnTo>
                    <a:pt x="976788" y="312345"/>
                  </a:lnTo>
                  <a:lnTo>
                    <a:pt x="919715" y="341591"/>
                  </a:lnTo>
                  <a:lnTo>
                    <a:pt x="860262" y="376831"/>
                  </a:lnTo>
                  <a:lnTo>
                    <a:pt x="798128" y="406668"/>
                  </a:lnTo>
                  <a:lnTo>
                    <a:pt x="740794" y="435092"/>
                  </a:lnTo>
                  <a:lnTo>
                    <a:pt x="684409" y="463237"/>
                  </a:lnTo>
                  <a:lnTo>
                    <a:pt x="628211" y="491326"/>
                  </a:lnTo>
                  <a:lnTo>
                    <a:pt x="572050" y="520575"/>
                  </a:lnTo>
                  <a:lnTo>
                    <a:pt x="515896" y="555815"/>
                  </a:lnTo>
                  <a:lnTo>
                    <a:pt x="459744" y="580064"/>
                  </a:lnTo>
                  <a:lnTo>
                    <a:pt x="404761" y="610590"/>
                  </a:lnTo>
                  <a:lnTo>
                    <a:pt x="342467" y="639876"/>
                  </a:lnTo>
                  <a:lnTo>
                    <a:pt x="285001" y="673975"/>
                  </a:lnTo>
                  <a:lnTo>
                    <a:pt x="230553" y="708939"/>
                  </a:lnTo>
                  <a:lnTo>
                    <a:pt x="169932" y="744016"/>
                  </a:lnTo>
                  <a:lnTo>
                    <a:pt x="111003" y="777063"/>
                  </a:lnTo>
                  <a:lnTo>
                    <a:pt x="52220" y="812252"/>
                  </a:lnTo>
                  <a:lnTo>
                    <a:pt x="0" y="842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011979" y="4369326"/>
              <a:ext cx="368498" cy="200042"/>
            </a:xfrm>
            <a:custGeom>
              <a:avLst/>
              <a:gdLst/>
              <a:ahLst/>
              <a:cxnLst/>
              <a:rect l="0" t="0" r="0" b="0"/>
              <a:pathLst>
                <a:path w="368498" h="200042">
                  <a:moveTo>
                    <a:pt x="368497" y="0"/>
                  </a:moveTo>
                  <a:lnTo>
                    <a:pt x="342111" y="10745"/>
                  </a:lnTo>
                  <a:lnTo>
                    <a:pt x="279596" y="48469"/>
                  </a:lnTo>
                  <a:lnTo>
                    <a:pt x="230444" y="71012"/>
                  </a:lnTo>
                  <a:lnTo>
                    <a:pt x="173074" y="103714"/>
                  </a:lnTo>
                  <a:lnTo>
                    <a:pt x="116422" y="132937"/>
                  </a:lnTo>
                  <a:lnTo>
                    <a:pt x="63251" y="165353"/>
                  </a:lnTo>
                  <a:lnTo>
                    <a:pt x="16778" y="19385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338362" y="45377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31879" y="112940"/>
            <a:ext cx="3226754" cy="633184"/>
            <a:chOff x="331879" y="112940"/>
            <a:chExt cx="3226754" cy="633184"/>
          </a:xfrm>
        </p:grpSpPr>
        <p:sp>
          <p:nvSpPr>
            <p:cNvPr id="2" name="Freeform 1"/>
            <p:cNvSpPr/>
            <p:nvPr/>
          </p:nvSpPr>
          <p:spPr>
            <a:xfrm>
              <a:off x="331879" y="115813"/>
              <a:ext cx="299831" cy="512316"/>
            </a:xfrm>
            <a:custGeom>
              <a:avLst/>
              <a:gdLst/>
              <a:ahLst/>
              <a:cxnLst/>
              <a:rect l="0" t="0" r="0" b="0"/>
              <a:pathLst>
                <a:path w="299831" h="512316">
                  <a:moveTo>
                    <a:pt x="26089" y="0"/>
                  </a:moveTo>
                  <a:lnTo>
                    <a:pt x="22970" y="54144"/>
                  </a:lnTo>
                  <a:lnTo>
                    <a:pt x="17024" y="114680"/>
                  </a:lnTo>
                  <a:lnTo>
                    <a:pt x="10405" y="176829"/>
                  </a:lnTo>
                  <a:lnTo>
                    <a:pt x="12214" y="224749"/>
                  </a:lnTo>
                  <a:lnTo>
                    <a:pt x="14569" y="283531"/>
                  </a:lnTo>
                  <a:lnTo>
                    <a:pt x="12001" y="326055"/>
                  </a:lnTo>
                  <a:lnTo>
                    <a:pt x="7097" y="386338"/>
                  </a:lnTo>
                  <a:lnTo>
                    <a:pt x="2525" y="438124"/>
                  </a:lnTo>
                  <a:lnTo>
                    <a:pt x="0" y="483104"/>
                  </a:lnTo>
                  <a:lnTo>
                    <a:pt x="1677" y="497544"/>
                  </a:lnTo>
                  <a:lnTo>
                    <a:pt x="7475" y="506001"/>
                  </a:lnTo>
                  <a:lnTo>
                    <a:pt x="16020" y="510470"/>
                  </a:lnTo>
                  <a:lnTo>
                    <a:pt x="36822" y="512315"/>
                  </a:lnTo>
                  <a:lnTo>
                    <a:pt x="69434" y="505606"/>
                  </a:lnTo>
                  <a:lnTo>
                    <a:pt x="128021" y="486091"/>
                  </a:lnTo>
                  <a:lnTo>
                    <a:pt x="162639" y="480423"/>
                  </a:lnTo>
                  <a:lnTo>
                    <a:pt x="216579" y="483196"/>
                  </a:lnTo>
                  <a:lnTo>
                    <a:pt x="271947" y="484091"/>
                  </a:lnTo>
                  <a:lnTo>
                    <a:pt x="29983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7523" y="43166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5068" y="14376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5450" y="347486"/>
              <a:ext cx="210571" cy="263167"/>
            </a:xfrm>
            <a:custGeom>
              <a:avLst/>
              <a:gdLst/>
              <a:ahLst/>
              <a:cxnLst/>
              <a:rect l="0" t="0" r="0" b="0"/>
              <a:pathLst>
                <a:path w="210571" h="263167">
                  <a:moveTo>
                    <a:pt x="0" y="105239"/>
                  </a:moveTo>
                  <a:lnTo>
                    <a:pt x="0" y="127596"/>
                  </a:lnTo>
                  <a:lnTo>
                    <a:pt x="19786" y="182229"/>
                  </a:lnTo>
                  <a:lnTo>
                    <a:pt x="23720" y="195170"/>
                  </a:lnTo>
                  <a:lnTo>
                    <a:pt x="26342" y="199118"/>
                  </a:lnTo>
                  <a:lnTo>
                    <a:pt x="28090" y="197071"/>
                  </a:lnTo>
                  <a:lnTo>
                    <a:pt x="29255" y="191027"/>
                  </a:lnTo>
                  <a:lnTo>
                    <a:pt x="22946" y="131599"/>
                  </a:lnTo>
                  <a:lnTo>
                    <a:pt x="27020" y="71192"/>
                  </a:lnTo>
                  <a:lnTo>
                    <a:pt x="40259" y="23774"/>
                  </a:lnTo>
                  <a:lnTo>
                    <a:pt x="51428" y="6251"/>
                  </a:lnTo>
                  <a:lnTo>
                    <a:pt x="58852" y="1813"/>
                  </a:lnTo>
                  <a:lnTo>
                    <a:pt x="76459" y="0"/>
                  </a:lnTo>
                  <a:lnTo>
                    <a:pt x="95983" y="9333"/>
                  </a:lnTo>
                  <a:lnTo>
                    <a:pt x="123586" y="34318"/>
                  </a:lnTo>
                  <a:lnTo>
                    <a:pt x="161074" y="85718"/>
                  </a:lnTo>
                  <a:lnTo>
                    <a:pt x="190895" y="145938"/>
                  </a:lnTo>
                  <a:lnTo>
                    <a:pt x="205471" y="190357"/>
                  </a:lnTo>
                  <a:lnTo>
                    <a:pt x="209563" y="236739"/>
                  </a:lnTo>
                  <a:lnTo>
                    <a:pt x="210570" y="263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7260" y="336687"/>
              <a:ext cx="170917" cy="263438"/>
            </a:xfrm>
            <a:custGeom>
              <a:avLst/>
              <a:gdLst/>
              <a:ahLst/>
              <a:cxnLst/>
              <a:rect l="0" t="0" r="0" b="0"/>
              <a:pathLst>
                <a:path w="170917" h="263438">
                  <a:moveTo>
                    <a:pt x="44574" y="126566"/>
                  </a:moveTo>
                  <a:lnTo>
                    <a:pt x="88536" y="106323"/>
                  </a:lnTo>
                  <a:lnTo>
                    <a:pt x="113232" y="87163"/>
                  </a:lnTo>
                  <a:lnTo>
                    <a:pt x="129778" y="61079"/>
                  </a:lnTo>
                  <a:lnTo>
                    <a:pt x="131965" y="41309"/>
                  </a:lnTo>
                  <a:lnTo>
                    <a:pt x="130911" y="31124"/>
                  </a:lnTo>
                  <a:lnTo>
                    <a:pt x="120380" y="13567"/>
                  </a:lnTo>
                  <a:lnTo>
                    <a:pt x="112659" y="5610"/>
                  </a:lnTo>
                  <a:lnTo>
                    <a:pt x="104002" y="1475"/>
                  </a:lnTo>
                  <a:lnTo>
                    <a:pt x="85024" y="0"/>
                  </a:lnTo>
                  <a:lnTo>
                    <a:pt x="54609" y="11336"/>
                  </a:lnTo>
                  <a:lnTo>
                    <a:pt x="23371" y="29513"/>
                  </a:lnTo>
                  <a:lnTo>
                    <a:pt x="8634" y="49117"/>
                  </a:lnTo>
                  <a:lnTo>
                    <a:pt x="3066" y="60895"/>
                  </a:lnTo>
                  <a:lnTo>
                    <a:pt x="0" y="89580"/>
                  </a:lnTo>
                  <a:lnTo>
                    <a:pt x="7563" y="150066"/>
                  </a:lnTo>
                  <a:lnTo>
                    <a:pt x="21492" y="204734"/>
                  </a:lnTo>
                  <a:lnTo>
                    <a:pt x="32755" y="224089"/>
                  </a:lnTo>
                  <a:lnTo>
                    <a:pt x="48680" y="237370"/>
                  </a:lnTo>
                  <a:lnTo>
                    <a:pt x="87499" y="255428"/>
                  </a:lnTo>
                  <a:lnTo>
                    <a:pt x="149864" y="262382"/>
                  </a:lnTo>
                  <a:lnTo>
                    <a:pt x="170916" y="2634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31751" y="2842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11792" y="112940"/>
              <a:ext cx="425494" cy="495389"/>
            </a:xfrm>
            <a:custGeom>
              <a:avLst/>
              <a:gdLst/>
              <a:ahLst/>
              <a:cxnLst/>
              <a:rect l="0" t="0" r="0" b="0"/>
              <a:pathLst>
                <a:path w="425494" h="495389">
                  <a:moveTo>
                    <a:pt x="288622" y="66044"/>
                  </a:moveTo>
                  <a:lnTo>
                    <a:pt x="259314" y="27671"/>
                  </a:lnTo>
                  <a:lnTo>
                    <a:pt x="233535" y="12040"/>
                  </a:lnTo>
                  <a:lnTo>
                    <a:pt x="203670" y="0"/>
                  </a:lnTo>
                  <a:lnTo>
                    <a:pt x="179896" y="1986"/>
                  </a:lnTo>
                  <a:lnTo>
                    <a:pt x="132095" y="22325"/>
                  </a:lnTo>
                  <a:lnTo>
                    <a:pt x="97263" y="50043"/>
                  </a:lnTo>
                  <a:lnTo>
                    <a:pt x="54801" y="102536"/>
                  </a:lnTo>
                  <a:lnTo>
                    <a:pt x="27475" y="165418"/>
                  </a:lnTo>
                  <a:lnTo>
                    <a:pt x="5087" y="226313"/>
                  </a:lnTo>
                  <a:lnTo>
                    <a:pt x="0" y="251918"/>
                  </a:lnTo>
                  <a:lnTo>
                    <a:pt x="3548" y="313309"/>
                  </a:lnTo>
                  <a:lnTo>
                    <a:pt x="6533" y="374243"/>
                  </a:lnTo>
                  <a:lnTo>
                    <a:pt x="28051" y="433533"/>
                  </a:lnTo>
                  <a:lnTo>
                    <a:pt x="44780" y="460239"/>
                  </a:lnTo>
                  <a:lnTo>
                    <a:pt x="60925" y="472479"/>
                  </a:lnTo>
                  <a:lnTo>
                    <a:pt x="99885" y="489868"/>
                  </a:lnTo>
                  <a:lnTo>
                    <a:pt x="136514" y="495388"/>
                  </a:lnTo>
                  <a:lnTo>
                    <a:pt x="171413" y="491435"/>
                  </a:lnTo>
                  <a:lnTo>
                    <a:pt x="233601" y="464838"/>
                  </a:lnTo>
                  <a:lnTo>
                    <a:pt x="254810" y="450346"/>
                  </a:lnTo>
                  <a:lnTo>
                    <a:pt x="278733" y="422457"/>
                  </a:lnTo>
                  <a:lnTo>
                    <a:pt x="289296" y="402264"/>
                  </a:lnTo>
                  <a:lnTo>
                    <a:pt x="291651" y="378472"/>
                  </a:lnTo>
                  <a:lnTo>
                    <a:pt x="287629" y="354639"/>
                  </a:lnTo>
                  <a:lnTo>
                    <a:pt x="272210" y="328069"/>
                  </a:lnTo>
                  <a:lnTo>
                    <a:pt x="259491" y="312741"/>
                  </a:lnTo>
                  <a:lnTo>
                    <a:pt x="227998" y="296547"/>
                  </a:lnTo>
                  <a:lnTo>
                    <a:pt x="205526" y="294442"/>
                  </a:lnTo>
                  <a:lnTo>
                    <a:pt x="194620" y="295518"/>
                  </a:lnTo>
                  <a:lnTo>
                    <a:pt x="190859" y="297406"/>
                  </a:lnTo>
                  <a:lnTo>
                    <a:pt x="191861" y="299834"/>
                  </a:lnTo>
                  <a:lnTo>
                    <a:pt x="196039" y="302622"/>
                  </a:lnTo>
                  <a:lnTo>
                    <a:pt x="257438" y="307465"/>
                  </a:lnTo>
                  <a:lnTo>
                    <a:pt x="313268" y="308054"/>
                  </a:lnTo>
                  <a:lnTo>
                    <a:pt x="375056" y="316514"/>
                  </a:lnTo>
                  <a:lnTo>
                    <a:pt x="425493" y="3187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10984" y="315854"/>
              <a:ext cx="84229" cy="276299"/>
            </a:xfrm>
            <a:custGeom>
              <a:avLst/>
              <a:gdLst/>
              <a:ahLst/>
              <a:cxnLst/>
              <a:rect l="0" t="0" r="0" b="0"/>
              <a:pathLst>
                <a:path w="84229" h="276299">
                  <a:moveTo>
                    <a:pt x="0" y="147399"/>
                  </a:moveTo>
                  <a:lnTo>
                    <a:pt x="14654" y="200427"/>
                  </a:lnTo>
                  <a:lnTo>
                    <a:pt x="31667" y="261068"/>
                  </a:lnTo>
                  <a:lnTo>
                    <a:pt x="36301" y="276298"/>
                  </a:lnTo>
                  <a:lnTo>
                    <a:pt x="17184" y="214377"/>
                  </a:lnTo>
                  <a:lnTo>
                    <a:pt x="4608" y="160803"/>
                  </a:lnTo>
                  <a:lnTo>
                    <a:pt x="910" y="105160"/>
                  </a:lnTo>
                  <a:lnTo>
                    <a:pt x="2744" y="78324"/>
                  </a:lnTo>
                  <a:lnTo>
                    <a:pt x="11358" y="54698"/>
                  </a:lnTo>
                  <a:lnTo>
                    <a:pt x="34951" y="2725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01792" y="370828"/>
              <a:ext cx="240862" cy="218768"/>
            </a:xfrm>
            <a:custGeom>
              <a:avLst/>
              <a:gdLst/>
              <a:ahLst/>
              <a:cxnLst/>
              <a:rect l="0" t="0" r="0" b="0"/>
              <a:pathLst>
                <a:path w="240862" h="218768">
                  <a:moveTo>
                    <a:pt x="167161" y="29254"/>
                  </a:moveTo>
                  <a:lnTo>
                    <a:pt x="149180" y="13613"/>
                  </a:lnTo>
                  <a:lnTo>
                    <a:pt x="132263" y="5535"/>
                  </a:lnTo>
                  <a:lnTo>
                    <a:pt x="97419" y="0"/>
                  </a:lnTo>
                  <a:lnTo>
                    <a:pt x="74164" y="4944"/>
                  </a:lnTo>
                  <a:lnTo>
                    <a:pt x="44460" y="20881"/>
                  </a:lnTo>
                  <a:lnTo>
                    <a:pt x="13462" y="47228"/>
                  </a:lnTo>
                  <a:lnTo>
                    <a:pt x="5264" y="70388"/>
                  </a:lnTo>
                  <a:lnTo>
                    <a:pt x="0" y="127327"/>
                  </a:lnTo>
                  <a:lnTo>
                    <a:pt x="5520" y="152391"/>
                  </a:lnTo>
                  <a:lnTo>
                    <a:pt x="21781" y="183112"/>
                  </a:lnTo>
                  <a:lnTo>
                    <a:pt x="28127" y="191488"/>
                  </a:lnTo>
                  <a:lnTo>
                    <a:pt x="47656" y="203914"/>
                  </a:lnTo>
                  <a:lnTo>
                    <a:pt x="59415" y="208865"/>
                  </a:lnTo>
                  <a:lnTo>
                    <a:pt x="69594" y="209826"/>
                  </a:lnTo>
                  <a:lnTo>
                    <a:pt x="87143" y="204655"/>
                  </a:lnTo>
                  <a:lnTo>
                    <a:pt x="115766" y="188590"/>
                  </a:lnTo>
                  <a:lnTo>
                    <a:pt x="140884" y="157833"/>
                  </a:lnTo>
                  <a:lnTo>
                    <a:pt x="149633" y="132414"/>
                  </a:lnTo>
                  <a:lnTo>
                    <a:pt x="155711" y="73428"/>
                  </a:lnTo>
                  <a:lnTo>
                    <a:pt x="162100" y="105767"/>
                  </a:lnTo>
                  <a:lnTo>
                    <a:pt x="195546" y="166095"/>
                  </a:lnTo>
                  <a:lnTo>
                    <a:pt x="240861" y="218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81024" y="334616"/>
              <a:ext cx="178866" cy="411508"/>
            </a:xfrm>
            <a:custGeom>
              <a:avLst/>
              <a:gdLst/>
              <a:ahLst/>
              <a:cxnLst/>
              <a:rect l="0" t="0" r="0" b="0"/>
              <a:pathLst>
                <a:path w="178866" h="411508">
                  <a:moveTo>
                    <a:pt x="9027" y="191808"/>
                  </a:moveTo>
                  <a:lnTo>
                    <a:pt x="3438" y="208576"/>
                  </a:lnTo>
                  <a:lnTo>
                    <a:pt x="3814" y="226167"/>
                  </a:lnTo>
                  <a:lnTo>
                    <a:pt x="15577" y="284807"/>
                  </a:lnTo>
                  <a:lnTo>
                    <a:pt x="18770" y="342673"/>
                  </a:lnTo>
                  <a:lnTo>
                    <a:pt x="19401" y="404493"/>
                  </a:lnTo>
                  <a:lnTo>
                    <a:pt x="18283" y="410807"/>
                  </a:lnTo>
                  <a:lnTo>
                    <a:pt x="16367" y="411507"/>
                  </a:lnTo>
                  <a:lnTo>
                    <a:pt x="13921" y="408464"/>
                  </a:lnTo>
                  <a:lnTo>
                    <a:pt x="9672" y="357368"/>
                  </a:lnTo>
                  <a:lnTo>
                    <a:pt x="3565" y="297951"/>
                  </a:lnTo>
                  <a:lnTo>
                    <a:pt x="0" y="247175"/>
                  </a:lnTo>
                  <a:lnTo>
                    <a:pt x="4533" y="195085"/>
                  </a:lnTo>
                  <a:lnTo>
                    <a:pt x="9309" y="132318"/>
                  </a:lnTo>
                  <a:lnTo>
                    <a:pt x="20305" y="71046"/>
                  </a:lnTo>
                  <a:lnTo>
                    <a:pt x="33426" y="35534"/>
                  </a:lnTo>
                  <a:lnTo>
                    <a:pt x="39331" y="24455"/>
                  </a:lnTo>
                  <a:lnTo>
                    <a:pt x="55251" y="9024"/>
                  </a:lnTo>
                  <a:lnTo>
                    <a:pt x="64410" y="3272"/>
                  </a:lnTo>
                  <a:lnTo>
                    <a:pt x="83944" y="0"/>
                  </a:lnTo>
                  <a:lnTo>
                    <a:pt x="94067" y="765"/>
                  </a:lnTo>
                  <a:lnTo>
                    <a:pt x="111553" y="7854"/>
                  </a:lnTo>
                  <a:lnTo>
                    <a:pt x="127124" y="19974"/>
                  </a:lnTo>
                  <a:lnTo>
                    <a:pt x="163284" y="66408"/>
                  </a:lnTo>
                  <a:lnTo>
                    <a:pt x="178865" y="102920"/>
                  </a:lnTo>
                  <a:lnTo>
                    <a:pt x="178405" y="113832"/>
                  </a:lnTo>
                  <a:lnTo>
                    <a:pt x="174588" y="123447"/>
                  </a:lnTo>
                  <a:lnTo>
                    <a:pt x="160989" y="139199"/>
                  </a:lnTo>
                  <a:lnTo>
                    <a:pt x="143246" y="150099"/>
                  </a:lnTo>
                  <a:lnTo>
                    <a:pt x="107937" y="157223"/>
                  </a:lnTo>
                  <a:lnTo>
                    <a:pt x="61670" y="149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44629" y="147398"/>
              <a:ext cx="177092" cy="368499"/>
            </a:xfrm>
            <a:custGeom>
              <a:avLst/>
              <a:gdLst/>
              <a:ahLst/>
              <a:cxnLst/>
              <a:rect l="0" t="0" r="0" b="0"/>
              <a:pathLst>
                <a:path w="177092" h="368499">
                  <a:moveTo>
                    <a:pt x="8635" y="0"/>
                  </a:moveTo>
                  <a:lnTo>
                    <a:pt x="8635" y="58617"/>
                  </a:lnTo>
                  <a:lnTo>
                    <a:pt x="9805" y="113961"/>
                  </a:lnTo>
                  <a:lnTo>
                    <a:pt x="16968" y="176886"/>
                  </a:lnTo>
                  <a:lnTo>
                    <a:pt x="18730" y="240311"/>
                  </a:lnTo>
                  <a:lnTo>
                    <a:pt x="17908" y="299590"/>
                  </a:lnTo>
                  <a:lnTo>
                    <a:pt x="13536" y="323834"/>
                  </a:lnTo>
                  <a:lnTo>
                    <a:pt x="10733" y="327024"/>
                  </a:lnTo>
                  <a:lnTo>
                    <a:pt x="7694" y="324471"/>
                  </a:lnTo>
                  <a:lnTo>
                    <a:pt x="4498" y="318090"/>
                  </a:lnTo>
                  <a:lnTo>
                    <a:pt x="0" y="281162"/>
                  </a:lnTo>
                  <a:lnTo>
                    <a:pt x="4257" y="244355"/>
                  </a:lnTo>
                  <a:lnTo>
                    <a:pt x="18516" y="211222"/>
                  </a:lnTo>
                  <a:lnTo>
                    <a:pt x="34084" y="196042"/>
                  </a:lnTo>
                  <a:lnTo>
                    <a:pt x="43148" y="190356"/>
                  </a:lnTo>
                  <a:lnTo>
                    <a:pt x="52701" y="188906"/>
                  </a:lnTo>
                  <a:lnTo>
                    <a:pt x="72673" y="193533"/>
                  </a:lnTo>
                  <a:lnTo>
                    <a:pt x="98059" y="209292"/>
                  </a:lnTo>
                  <a:lnTo>
                    <a:pt x="109990" y="225210"/>
                  </a:lnTo>
                  <a:lnTo>
                    <a:pt x="142965" y="284631"/>
                  </a:lnTo>
                  <a:lnTo>
                    <a:pt x="171553" y="344353"/>
                  </a:lnTo>
                  <a:lnTo>
                    <a:pt x="177091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27751" y="288659"/>
              <a:ext cx="182525" cy="227238"/>
            </a:xfrm>
            <a:custGeom>
              <a:avLst/>
              <a:gdLst/>
              <a:ahLst/>
              <a:cxnLst/>
              <a:rect l="0" t="0" r="0" b="0"/>
              <a:pathLst>
                <a:path w="182525" h="227238">
                  <a:moveTo>
                    <a:pt x="125596" y="16667"/>
                  </a:moveTo>
                  <a:lnTo>
                    <a:pt x="114417" y="5489"/>
                  </a:lnTo>
                  <a:lnTo>
                    <a:pt x="96451" y="0"/>
                  </a:lnTo>
                  <a:lnTo>
                    <a:pt x="56909" y="30"/>
                  </a:lnTo>
                  <a:lnTo>
                    <a:pt x="28388" y="5763"/>
                  </a:lnTo>
                  <a:lnTo>
                    <a:pt x="7913" y="16110"/>
                  </a:lnTo>
                  <a:lnTo>
                    <a:pt x="2687" y="24485"/>
                  </a:lnTo>
                  <a:lnTo>
                    <a:pt x="0" y="46268"/>
                  </a:lnTo>
                  <a:lnTo>
                    <a:pt x="5824" y="65308"/>
                  </a:lnTo>
                  <a:lnTo>
                    <a:pt x="10653" y="73661"/>
                  </a:lnTo>
                  <a:lnTo>
                    <a:pt x="18552" y="79229"/>
                  </a:lnTo>
                  <a:lnTo>
                    <a:pt x="72491" y="94489"/>
                  </a:lnTo>
                  <a:lnTo>
                    <a:pt x="125535" y="111504"/>
                  </a:lnTo>
                  <a:lnTo>
                    <a:pt x="167698" y="131067"/>
                  </a:lnTo>
                  <a:lnTo>
                    <a:pt x="174721" y="139727"/>
                  </a:lnTo>
                  <a:lnTo>
                    <a:pt x="182524" y="161827"/>
                  </a:lnTo>
                  <a:lnTo>
                    <a:pt x="182265" y="171932"/>
                  </a:lnTo>
                  <a:lnTo>
                    <a:pt x="175739" y="189399"/>
                  </a:lnTo>
                  <a:lnTo>
                    <a:pt x="161919" y="201841"/>
                  </a:lnTo>
                  <a:lnTo>
                    <a:pt x="104539" y="227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3253" y="579067"/>
              <a:ext cx="3095380" cy="136871"/>
            </a:xfrm>
            <a:custGeom>
              <a:avLst/>
              <a:gdLst/>
              <a:ahLst/>
              <a:cxnLst/>
              <a:rect l="0" t="0" r="0" b="0"/>
              <a:pathLst>
                <a:path w="3095380" h="136871">
                  <a:moveTo>
                    <a:pt x="3095379" y="10528"/>
                  </a:moveTo>
                  <a:lnTo>
                    <a:pt x="3038115" y="2195"/>
                  </a:lnTo>
                  <a:lnTo>
                    <a:pt x="2977223" y="434"/>
                  </a:lnTo>
                  <a:lnTo>
                    <a:pt x="2918964" y="1255"/>
                  </a:lnTo>
                  <a:lnTo>
                    <a:pt x="2870622" y="7261"/>
                  </a:lnTo>
                  <a:lnTo>
                    <a:pt x="2814893" y="6763"/>
                  </a:lnTo>
                  <a:lnTo>
                    <a:pt x="2752975" y="1336"/>
                  </a:lnTo>
                  <a:lnTo>
                    <a:pt x="2693669" y="396"/>
                  </a:lnTo>
                  <a:lnTo>
                    <a:pt x="2649339" y="176"/>
                  </a:lnTo>
                  <a:lnTo>
                    <a:pt x="2604681" y="78"/>
                  </a:lnTo>
                  <a:lnTo>
                    <a:pt x="2544315" y="23"/>
                  </a:lnTo>
                  <a:lnTo>
                    <a:pt x="2499121" y="10"/>
                  </a:lnTo>
                  <a:lnTo>
                    <a:pt x="2454859" y="4"/>
                  </a:lnTo>
                  <a:lnTo>
                    <a:pt x="2410621" y="2"/>
                  </a:lnTo>
                  <a:lnTo>
                    <a:pt x="2363663" y="1"/>
                  </a:lnTo>
                  <a:lnTo>
                    <a:pt x="2307955" y="0"/>
                  </a:lnTo>
                  <a:lnTo>
                    <a:pt x="2250635" y="0"/>
                  </a:lnTo>
                  <a:lnTo>
                    <a:pt x="2189198" y="0"/>
                  </a:lnTo>
                  <a:lnTo>
                    <a:pt x="2126541" y="5589"/>
                  </a:lnTo>
                  <a:lnTo>
                    <a:pt x="2074700" y="9065"/>
                  </a:lnTo>
                  <a:lnTo>
                    <a:pt x="2018526" y="10095"/>
                  </a:lnTo>
                  <a:lnTo>
                    <a:pt x="1968607" y="10400"/>
                  </a:lnTo>
                  <a:lnTo>
                    <a:pt x="1907412" y="10490"/>
                  </a:lnTo>
                  <a:lnTo>
                    <a:pt x="1864324" y="10511"/>
                  </a:lnTo>
                  <a:lnTo>
                    <a:pt x="1821777" y="10521"/>
                  </a:lnTo>
                  <a:lnTo>
                    <a:pt x="1758362" y="10526"/>
                  </a:lnTo>
                  <a:lnTo>
                    <a:pt x="1698628" y="11698"/>
                  </a:lnTo>
                  <a:lnTo>
                    <a:pt x="1635866" y="18861"/>
                  </a:lnTo>
                  <a:lnTo>
                    <a:pt x="1577325" y="20406"/>
                  </a:lnTo>
                  <a:lnTo>
                    <a:pt x="1521766" y="20864"/>
                  </a:lnTo>
                  <a:lnTo>
                    <a:pt x="1472548" y="21000"/>
                  </a:lnTo>
                  <a:lnTo>
                    <a:pt x="1414694" y="26635"/>
                  </a:lnTo>
                  <a:lnTo>
                    <a:pt x="1363614" y="30119"/>
                  </a:lnTo>
                  <a:lnTo>
                    <a:pt x="1309615" y="31151"/>
                  </a:lnTo>
                  <a:lnTo>
                    <a:pt x="1262160" y="37046"/>
                  </a:lnTo>
                  <a:lnTo>
                    <a:pt x="1207285" y="40612"/>
                  </a:lnTo>
                  <a:lnTo>
                    <a:pt x="1152161" y="41669"/>
                  </a:lnTo>
                  <a:lnTo>
                    <a:pt x="1093194" y="41982"/>
                  </a:lnTo>
                  <a:lnTo>
                    <a:pt x="1031269" y="47664"/>
                  </a:lnTo>
                  <a:lnTo>
                    <a:pt x="968467" y="51167"/>
                  </a:lnTo>
                  <a:lnTo>
                    <a:pt x="916584" y="52205"/>
                  </a:lnTo>
                  <a:lnTo>
                    <a:pt x="860397" y="52513"/>
                  </a:lnTo>
                  <a:lnTo>
                    <a:pt x="801405" y="59852"/>
                  </a:lnTo>
                  <a:lnTo>
                    <a:pt x="750490" y="62188"/>
                  </a:lnTo>
                  <a:lnTo>
                    <a:pt x="707508" y="62734"/>
                  </a:lnTo>
                  <a:lnTo>
                    <a:pt x="664228" y="62977"/>
                  </a:lnTo>
                  <a:lnTo>
                    <a:pt x="609760" y="66233"/>
                  </a:lnTo>
                  <a:lnTo>
                    <a:pt x="558916" y="71487"/>
                  </a:lnTo>
                  <a:lnTo>
                    <a:pt x="516299" y="73886"/>
                  </a:lnTo>
                  <a:lnTo>
                    <a:pt x="454015" y="80644"/>
                  </a:lnTo>
                  <a:lnTo>
                    <a:pt x="399165" y="84336"/>
                  </a:lnTo>
                  <a:lnTo>
                    <a:pt x="350418" y="91149"/>
                  </a:lnTo>
                  <a:lnTo>
                    <a:pt x="296071" y="94857"/>
                  </a:lnTo>
                  <a:lnTo>
                    <a:pt x="250332" y="101675"/>
                  </a:lnTo>
                  <a:lnTo>
                    <a:pt x="205235" y="103681"/>
                  </a:lnTo>
                  <a:lnTo>
                    <a:pt x="155177" y="110399"/>
                  </a:lnTo>
                  <a:lnTo>
                    <a:pt x="101351" y="119798"/>
                  </a:lnTo>
                  <a:lnTo>
                    <a:pt x="39431" y="13228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432290" y="736994"/>
            <a:ext cx="4320260" cy="842281"/>
            <a:chOff x="3432290" y="736994"/>
            <a:chExt cx="4320260" cy="842281"/>
          </a:xfrm>
        </p:grpSpPr>
        <p:sp>
          <p:nvSpPr>
            <p:cNvPr id="15" name="Freeform 14"/>
            <p:cNvSpPr/>
            <p:nvPr/>
          </p:nvSpPr>
          <p:spPr>
            <a:xfrm>
              <a:off x="3634526" y="800165"/>
              <a:ext cx="14377" cy="305328"/>
            </a:xfrm>
            <a:custGeom>
              <a:avLst/>
              <a:gdLst/>
              <a:ahLst/>
              <a:cxnLst/>
              <a:rect l="0" t="0" r="0" b="0"/>
              <a:pathLst>
                <a:path w="14377" h="305328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0197"/>
                  </a:lnTo>
                  <a:lnTo>
                    <a:pt x="8070" y="186072"/>
                  </a:lnTo>
                  <a:lnTo>
                    <a:pt x="11401" y="239050"/>
                  </a:lnTo>
                  <a:lnTo>
                    <a:pt x="14376" y="261832"/>
                  </a:lnTo>
                  <a:lnTo>
                    <a:pt x="833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32290" y="741934"/>
              <a:ext cx="442198" cy="68761"/>
            </a:xfrm>
            <a:custGeom>
              <a:avLst/>
              <a:gdLst/>
              <a:ahLst/>
              <a:cxnLst/>
              <a:rect l="0" t="0" r="0" b="0"/>
              <a:pathLst>
                <a:path w="442198" h="68761">
                  <a:moveTo>
                    <a:pt x="442197" y="5589"/>
                  </a:moveTo>
                  <a:lnTo>
                    <a:pt x="425429" y="0"/>
                  </a:lnTo>
                  <a:lnTo>
                    <a:pt x="407838" y="375"/>
                  </a:lnTo>
                  <a:lnTo>
                    <a:pt x="350368" y="6072"/>
                  </a:lnTo>
                  <a:lnTo>
                    <a:pt x="299665" y="16906"/>
                  </a:lnTo>
                  <a:lnTo>
                    <a:pt x="239607" y="30311"/>
                  </a:lnTo>
                  <a:lnTo>
                    <a:pt x="182684" y="36988"/>
                  </a:lnTo>
                  <a:lnTo>
                    <a:pt x="126379" y="45240"/>
                  </a:lnTo>
                  <a:lnTo>
                    <a:pt x="70197" y="52806"/>
                  </a:lnTo>
                  <a:lnTo>
                    <a:pt x="17693" y="65850"/>
                  </a:lnTo>
                  <a:lnTo>
                    <a:pt x="0" y="68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63875" y="1052849"/>
              <a:ext cx="389556" cy="63172"/>
            </a:xfrm>
            <a:custGeom>
              <a:avLst/>
              <a:gdLst/>
              <a:ahLst/>
              <a:cxnLst/>
              <a:rect l="0" t="0" r="0" b="0"/>
              <a:pathLst>
                <a:path w="389556" h="63172">
                  <a:moveTo>
                    <a:pt x="389555" y="0"/>
                  </a:moveTo>
                  <a:lnTo>
                    <a:pt x="330938" y="0"/>
                  </a:lnTo>
                  <a:lnTo>
                    <a:pt x="277934" y="8406"/>
                  </a:lnTo>
                  <a:lnTo>
                    <a:pt x="216062" y="19160"/>
                  </a:lnTo>
                  <a:lnTo>
                    <a:pt x="161135" y="29088"/>
                  </a:lnTo>
                  <a:lnTo>
                    <a:pt x="102106" y="42314"/>
                  </a:lnTo>
                  <a:lnTo>
                    <a:pt x="40056" y="561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95544" y="898335"/>
              <a:ext cx="178985" cy="143987"/>
            </a:xfrm>
            <a:custGeom>
              <a:avLst/>
              <a:gdLst/>
              <a:ahLst/>
              <a:cxnLst/>
              <a:rect l="0" t="0" r="0" b="0"/>
              <a:pathLst>
                <a:path w="178985" h="143987">
                  <a:moveTo>
                    <a:pt x="0" y="80815"/>
                  </a:moveTo>
                  <a:lnTo>
                    <a:pt x="15618" y="127671"/>
                  </a:lnTo>
                  <a:lnTo>
                    <a:pt x="2595" y="76124"/>
                  </a:lnTo>
                  <a:lnTo>
                    <a:pt x="3888" y="40431"/>
                  </a:lnTo>
                  <a:lnTo>
                    <a:pt x="6102" y="29326"/>
                  </a:lnTo>
                  <a:lnTo>
                    <a:pt x="11087" y="20752"/>
                  </a:lnTo>
                  <a:lnTo>
                    <a:pt x="25984" y="8107"/>
                  </a:lnTo>
                  <a:lnTo>
                    <a:pt x="47423" y="1707"/>
                  </a:lnTo>
                  <a:lnTo>
                    <a:pt x="59691" y="0"/>
                  </a:lnTo>
                  <a:lnTo>
                    <a:pt x="79562" y="4343"/>
                  </a:lnTo>
                  <a:lnTo>
                    <a:pt x="116971" y="26195"/>
                  </a:lnTo>
                  <a:lnTo>
                    <a:pt x="142152" y="51763"/>
                  </a:lnTo>
                  <a:lnTo>
                    <a:pt x="167303" y="102205"/>
                  </a:lnTo>
                  <a:lnTo>
                    <a:pt x="178984" y="143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18581" y="746458"/>
              <a:ext cx="208632" cy="348509"/>
            </a:xfrm>
            <a:custGeom>
              <a:avLst/>
              <a:gdLst/>
              <a:ahLst/>
              <a:cxnLst/>
              <a:rect l="0" t="0" r="0" b="0"/>
              <a:pathLst>
                <a:path w="208632" h="348509">
                  <a:moveTo>
                    <a:pt x="155989" y="180049"/>
                  </a:moveTo>
                  <a:lnTo>
                    <a:pt x="121091" y="150741"/>
                  </a:lnTo>
                  <a:lnTo>
                    <a:pt x="98754" y="146746"/>
                  </a:lnTo>
                  <a:lnTo>
                    <a:pt x="74399" y="150040"/>
                  </a:lnTo>
                  <a:lnTo>
                    <a:pt x="42127" y="165049"/>
                  </a:lnTo>
                  <a:lnTo>
                    <a:pt x="25055" y="177672"/>
                  </a:lnTo>
                  <a:lnTo>
                    <a:pt x="7879" y="203521"/>
                  </a:lnTo>
                  <a:lnTo>
                    <a:pt x="0" y="252103"/>
                  </a:lnTo>
                  <a:lnTo>
                    <a:pt x="1564" y="303640"/>
                  </a:lnTo>
                  <a:lnTo>
                    <a:pt x="7807" y="325056"/>
                  </a:lnTo>
                  <a:lnTo>
                    <a:pt x="18380" y="342373"/>
                  </a:lnTo>
                  <a:lnTo>
                    <a:pt x="26815" y="346756"/>
                  </a:lnTo>
                  <a:lnTo>
                    <a:pt x="48665" y="348508"/>
                  </a:lnTo>
                  <a:lnTo>
                    <a:pt x="81685" y="337328"/>
                  </a:lnTo>
                  <a:lnTo>
                    <a:pt x="108107" y="319197"/>
                  </a:lnTo>
                  <a:lnTo>
                    <a:pt x="125164" y="293418"/>
                  </a:lnTo>
                  <a:lnTo>
                    <a:pt x="145098" y="239779"/>
                  </a:lnTo>
                  <a:lnTo>
                    <a:pt x="159427" y="186389"/>
                  </a:lnTo>
                  <a:lnTo>
                    <a:pt x="165117" y="123546"/>
                  </a:lnTo>
                  <a:lnTo>
                    <a:pt x="166241" y="61740"/>
                  </a:lnTo>
                  <a:lnTo>
                    <a:pt x="160873" y="4731"/>
                  </a:lnTo>
                  <a:lnTo>
                    <a:pt x="158075" y="0"/>
                  </a:lnTo>
                  <a:lnTo>
                    <a:pt x="155040" y="355"/>
                  </a:lnTo>
                  <a:lnTo>
                    <a:pt x="151847" y="4101"/>
                  </a:lnTo>
                  <a:lnTo>
                    <a:pt x="147352" y="37319"/>
                  </a:lnTo>
                  <a:lnTo>
                    <a:pt x="154239" y="91371"/>
                  </a:lnTo>
                  <a:lnTo>
                    <a:pt x="164669" y="153467"/>
                  </a:lnTo>
                  <a:lnTo>
                    <a:pt x="167322" y="214486"/>
                  </a:lnTo>
                  <a:lnTo>
                    <a:pt x="175984" y="250304"/>
                  </a:lnTo>
                  <a:lnTo>
                    <a:pt x="208631" y="295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92742" y="892149"/>
              <a:ext cx="151206" cy="170806"/>
            </a:xfrm>
            <a:custGeom>
              <a:avLst/>
              <a:gdLst/>
              <a:ahLst/>
              <a:cxnLst/>
              <a:rect l="0" t="0" r="0" b="0"/>
              <a:pathLst>
                <a:path w="151206" h="170806">
                  <a:moveTo>
                    <a:pt x="71340" y="13301"/>
                  </a:moveTo>
                  <a:lnTo>
                    <a:pt x="60162" y="2123"/>
                  </a:lnTo>
                  <a:lnTo>
                    <a:pt x="53360" y="0"/>
                  </a:lnTo>
                  <a:lnTo>
                    <a:pt x="36443" y="761"/>
                  </a:lnTo>
                  <a:lnTo>
                    <a:pt x="29358" y="4941"/>
                  </a:lnTo>
                  <a:lnTo>
                    <a:pt x="18367" y="18944"/>
                  </a:lnTo>
                  <a:lnTo>
                    <a:pt x="5602" y="52148"/>
                  </a:lnTo>
                  <a:lnTo>
                    <a:pt x="0" y="91622"/>
                  </a:lnTo>
                  <a:lnTo>
                    <a:pt x="3929" y="132954"/>
                  </a:lnTo>
                  <a:lnTo>
                    <a:pt x="12524" y="154608"/>
                  </a:lnTo>
                  <a:lnTo>
                    <a:pt x="18092" y="163657"/>
                  </a:lnTo>
                  <a:lnTo>
                    <a:pt x="26483" y="168521"/>
                  </a:lnTo>
                  <a:lnTo>
                    <a:pt x="48284" y="170805"/>
                  </a:lnTo>
                  <a:lnTo>
                    <a:pt x="81277" y="165514"/>
                  </a:lnTo>
                  <a:lnTo>
                    <a:pt x="113279" y="150948"/>
                  </a:lnTo>
                  <a:lnTo>
                    <a:pt x="139399" y="126225"/>
                  </a:lnTo>
                  <a:lnTo>
                    <a:pt x="148382" y="103654"/>
                  </a:lnTo>
                  <a:lnTo>
                    <a:pt x="151205" y="78025"/>
                  </a:lnTo>
                  <a:lnTo>
                    <a:pt x="148560" y="51036"/>
                  </a:lnTo>
                  <a:lnTo>
                    <a:pt x="137246" y="29682"/>
                  </a:lnTo>
                  <a:lnTo>
                    <a:pt x="117384" y="10746"/>
                  </a:lnTo>
                  <a:lnTo>
                    <a:pt x="102926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88316" y="889333"/>
              <a:ext cx="136202" cy="179523"/>
            </a:xfrm>
            <a:custGeom>
              <a:avLst/>
              <a:gdLst/>
              <a:ahLst/>
              <a:cxnLst/>
              <a:rect l="0" t="0" r="0" b="0"/>
              <a:pathLst>
                <a:path w="136202" h="179523">
                  <a:moveTo>
                    <a:pt x="86337" y="5589"/>
                  </a:moveTo>
                  <a:lnTo>
                    <a:pt x="69569" y="0"/>
                  </a:lnTo>
                  <a:lnTo>
                    <a:pt x="51978" y="3495"/>
                  </a:lnTo>
                  <a:lnTo>
                    <a:pt x="25464" y="18616"/>
                  </a:lnTo>
                  <a:lnTo>
                    <a:pt x="17679" y="24802"/>
                  </a:lnTo>
                  <a:lnTo>
                    <a:pt x="5909" y="44154"/>
                  </a:lnTo>
                  <a:lnTo>
                    <a:pt x="1132" y="55865"/>
                  </a:lnTo>
                  <a:lnTo>
                    <a:pt x="0" y="100294"/>
                  </a:lnTo>
                  <a:lnTo>
                    <a:pt x="7073" y="139325"/>
                  </a:lnTo>
                  <a:lnTo>
                    <a:pt x="19523" y="159004"/>
                  </a:lnTo>
                  <a:lnTo>
                    <a:pt x="27756" y="167527"/>
                  </a:lnTo>
                  <a:lnTo>
                    <a:pt x="49382" y="176997"/>
                  </a:lnTo>
                  <a:lnTo>
                    <a:pt x="61700" y="179522"/>
                  </a:lnTo>
                  <a:lnTo>
                    <a:pt x="72252" y="178866"/>
                  </a:lnTo>
                  <a:lnTo>
                    <a:pt x="90215" y="171898"/>
                  </a:lnTo>
                  <a:lnTo>
                    <a:pt x="113482" y="154821"/>
                  </a:lnTo>
                  <a:lnTo>
                    <a:pt x="129605" y="129355"/>
                  </a:lnTo>
                  <a:lnTo>
                    <a:pt x="136201" y="93993"/>
                  </a:lnTo>
                  <a:lnTo>
                    <a:pt x="132567" y="59469"/>
                  </a:lnTo>
                  <a:lnTo>
                    <a:pt x="124041" y="40844"/>
                  </a:lnTo>
                  <a:lnTo>
                    <a:pt x="118492" y="32602"/>
                  </a:lnTo>
                  <a:lnTo>
                    <a:pt x="102968" y="20324"/>
                  </a:lnTo>
                  <a:lnTo>
                    <a:pt x="75808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79938" y="841820"/>
              <a:ext cx="84228" cy="183062"/>
            </a:xfrm>
            <a:custGeom>
              <a:avLst/>
              <a:gdLst/>
              <a:ahLst/>
              <a:cxnLst/>
              <a:rect l="0" t="0" r="0" b="0"/>
              <a:pathLst>
                <a:path w="84228" h="183062">
                  <a:moveTo>
                    <a:pt x="0" y="74159"/>
                  </a:moveTo>
                  <a:lnTo>
                    <a:pt x="19127" y="128034"/>
                  </a:lnTo>
                  <a:lnTo>
                    <a:pt x="44214" y="179606"/>
                  </a:lnTo>
                  <a:lnTo>
                    <a:pt x="44683" y="183061"/>
                  </a:lnTo>
                  <a:lnTo>
                    <a:pt x="42657" y="181855"/>
                  </a:lnTo>
                  <a:lnTo>
                    <a:pt x="35336" y="171157"/>
                  </a:lnTo>
                  <a:lnTo>
                    <a:pt x="17579" y="120121"/>
                  </a:lnTo>
                  <a:lnTo>
                    <a:pt x="5855" y="67683"/>
                  </a:lnTo>
                  <a:lnTo>
                    <a:pt x="7671" y="44375"/>
                  </a:lnTo>
                  <a:lnTo>
                    <a:pt x="12133" y="35585"/>
                  </a:lnTo>
                  <a:lnTo>
                    <a:pt x="48651" y="3280"/>
                  </a:lnTo>
                  <a:lnTo>
                    <a:pt x="55830" y="0"/>
                  </a:lnTo>
                  <a:lnTo>
                    <a:pt x="84227" y="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27836" y="851548"/>
              <a:ext cx="252227" cy="192847"/>
            </a:xfrm>
            <a:custGeom>
              <a:avLst/>
              <a:gdLst/>
              <a:ahLst/>
              <a:cxnLst/>
              <a:rect l="0" t="0" r="0" b="0"/>
              <a:pathLst>
                <a:path w="252227" h="192847">
                  <a:moveTo>
                    <a:pt x="10070" y="64431"/>
                  </a:moveTo>
                  <a:lnTo>
                    <a:pt x="4005" y="98053"/>
                  </a:lnTo>
                  <a:lnTo>
                    <a:pt x="14630" y="157838"/>
                  </a:lnTo>
                  <a:lnTo>
                    <a:pt x="13241" y="190373"/>
                  </a:lnTo>
                  <a:lnTo>
                    <a:pt x="12184" y="192846"/>
                  </a:lnTo>
                  <a:lnTo>
                    <a:pt x="1861" y="130883"/>
                  </a:lnTo>
                  <a:lnTo>
                    <a:pt x="0" y="72098"/>
                  </a:lnTo>
                  <a:lnTo>
                    <a:pt x="5985" y="49901"/>
                  </a:lnTo>
                  <a:lnTo>
                    <a:pt x="10856" y="40706"/>
                  </a:lnTo>
                  <a:lnTo>
                    <a:pt x="17613" y="35746"/>
                  </a:lnTo>
                  <a:lnTo>
                    <a:pt x="25627" y="33609"/>
                  </a:lnTo>
                  <a:lnTo>
                    <a:pt x="34480" y="33355"/>
                  </a:lnTo>
                  <a:lnTo>
                    <a:pt x="50555" y="39311"/>
                  </a:lnTo>
                  <a:lnTo>
                    <a:pt x="65498" y="50927"/>
                  </a:lnTo>
                  <a:lnTo>
                    <a:pt x="85895" y="77197"/>
                  </a:lnTo>
                  <a:lnTo>
                    <a:pt x="95633" y="97011"/>
                  </a:lnTo>
                  <a:lnTo>
                    <a:pt x="98698" y="99019"/>
                  </a:lnTo>
                  <a:lnTo>
                    <a:pt x="100741" y="95678"/>
                  </a:lnTo>
                  <a:lnTo>
                    <a:pt x="113864" y="39170"/>
                  </a:lnTo>
                  <a:lnTo>
                    <a:pt x="124831" y="19668"/>
                  </a:lnTo>
                  <a:lnTo>
                    <a:pt x="140624" y="6322"/>
                  </a:lnTo>
                  <a:lnTo>
                    <a:pt x="149749" y="1125"/>
                  </a:lnTo>
                  <a:lnTo>
                    <a:pt x="159341" y="0"/>
                  </a:lnTo>
                  <a:lnTo>
                    <a:pt x="179359" y="4989"/>
                  </a:lnTo>
                  <a:lnTo>
                    <a:pt x="204769" y="20952"/>
                  </a:lnTo>
                  <a:lnTo>
                    <a:pt x="227116" y="46089"/>
                  </a:lnTo>
                  <a:lnTo>
                    <a:pt x="242966" y="75764"/>
                  </a:lnTo>
                  <a:lnTo>
                    <a:pt x="251006" y="132921"/>
                  </a:lnTo>
                  <a:lnTo>
                    <a:pt x="252226" y="159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25158" y="849545"/>
              <a:ext cx="157994" cy="184569"/>
            </a:xfrm>
            <a:custGeom>
              <a:avLst/>
              <a:gdLst/>
              <a:ahLst/>
              <a:cxnLst/>
              <a:rect l="0" t="0" r="0" b="0"/>
              <a:pathLst>
                <a:path w="157994" h="184569">
                  <a:moveTo>
                    <a:pt x="123360" y="34848"/>
                  </a:moveTo>
                  <a:lnTo>
                    <a:pt x="112181" y="18081"/>
                  </a:lnTo>
                  <a:lnTo>
                    <a:pt x="97335" y="6729"/>
                  </a:lnTo>
                  <a:lnTo>
                    <a:pt x="88462" y="2064"/>
                  </a:lnTo>
                  <a:lnTo>
                    <a:pt x="66126" y="0"/>
                  </a:lnTo>
                  <a:lnTo>
                    <a:pt x="42940" y="4152"/>
                  </a:lnTo>
                  <a:lnTo>
                    <a:pt x="24837" y="13797"/>
                  </a:lnTo>
                  <a:lnTo>
                    <a:pt x="12111" y="32121"/>
                  </a:lnTo>
                  <a:lnTo>
                    <a:pt x="3726" y="57033"/>
                  </a:lnTo>
                  <a:lnTo>
                    <a:pt x="0" y="87602"/>
                  </a:lnTo>
                  <a:lnTo>
                    <a:pt x="4582" y="114446"/>
                  </a:lnTo>
                  <a:lnTo>
                    <a:pt x="20999" y="160276"/>
                  </a:lnTo>
                  <a:lnTo>
                    <a:pt x="34582" y="175602"/>
                  </a:lnTo>
                  <a:lnTo>
                    <a:pt x="43118" y="181326"/>
                  </a:lnTo>
                  <a:lnTo>
                    <a:pt x="65080" y="184568"/>
                  </a:lnTo>
                  <a:lnTo>
                    <a:pt x="111717" y="177116"/>
                  </a:lnTo>
                  <a:lnTo>
                    <a:pt x="130274" y="164759"/>
                  </a:lnTo>
                  <a:lnTo>
                    <a:pt x="145150" y="146399"/>
                  </a:lnTo>
                  <a:lnTo>
                    <a:pt x="155661" y="122641"/>
                  </a:lnTo>
                  <a:lnTo>
                    <a:pt x="157993" y="99604"/>
                  </a:lnTo>
                  <a:lnTo>
                    <a:pt x="149959" y="56218"/>
                  </a:lnTo>
                  <a:lnTo>
                    <a:pt x="123360" y="13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01160" y="842279"/>
              <a:ext cx="126343" cy="173921"/>
            </a:xfrm>
            <a:custGeom>
              <a:avLst/>
              <a:gdLst/>
              <a:ahLst/>
              <a:cxnLst/>
              <a:rect l="0" t="0" r="0" b="0"/>
              <a:pathLst>
                <a:path w="126343" h="173921">
                  <a:moveTo>
                    <a:pt x="0" y="21057"/>
                  </a:moveTo>
                  <a:lnTo>
                    <a:pt x="19128" y="84485"/>
                  </a:lnTo>
                  <a:lnTo>
                    <a:pt x="55429" y="147422"/>
                  </a:lnTo>
                  <a:lnTo>
                    <a:pt x="64799" y="168466"/>
                  </a:lnTo>
                  <a:lnTo>
                    <a:pt x="70106" y="173142"/>
                  </a:lnTo>
                  <a:lnTo>
                    <a:pt x="75983" y="173920"/>
                  </a:lnTo>
                  <a:lnTo>
                    <a:pt x="82241" y="172099"/>
                  </a:lnTo>
                  <a:lnTo>
                    <a:pt x="86413" y="166205"/>
                  </a:lnTo>
                  <a:lnTo>
                    <a:pt x="99247" y="104570"/>
                  </a:lnTo>
                  <a:lnTo>
                    <a:pt x="115943" y="4340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27502" y="831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11730" y="894922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3120" y="42691"/>
                  </a:lnTo>
                  <a:lnTo>
                    <a:pt x="9553" y="10089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01202" y="736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88348" y="833490"/>
              <a:ext cx="155728" cy="187775"/>
            </a:xfrm>
            <a:custGeom>
              <a:avLst/>
              <a:gdLst/>
              <a:ahLst/>
              <a:cxnLst/>
              <a:rect l="0" t="0" r="0" b="0"/>
              <a:pathLst>
                <a:path w="155728" h="187775">
                  <a:moveTo>
                    <a:pt x="7610" y="93017"/>
                  </a:moveTo>
                  <a:lnTo>
                    <a:pt x="69703" y="87428"/>
                  </a:lnTo>
                  <a:lnTo>
                    <a:pt x="123282" y="71686"/>
                  </a:lnTo>
                  <a:lnTo>
                    <a:pt x="133858" y="68268"/>
                  </a:lnTo>
                  <a:lnTo>
                    <a:pt x="148728" y="55111"/>
                  </a:lnTo>
                  <a:lnTo>
                    <a:pt x="154331" y="46690"/>
                  </a:lnTo>
                  <a:lnTo>
                    <a:pt x="155727" y="37566"/>
                  </a:lnTo>
                  <a:lnTo>
                    <a:pt x="151039" y="18069"/>
                  </a:lnTo>
                  <a:lnTo>
                    <a:pt x="144174" y="11467"/>
                  </a:lnTo>
                  <a:lnTo>
                    <a:pt x="124067" y="4130"/>
                  </a:lnTo>
                  <a:lnTo>
                    <a:pt x="86439" y="0"/>
                  </a:lnTo>
                  <a:lnTo>
                    <a:pt x="62532" y="5273"/>
                  </a:lnTo>
                  <a:lnTo>
                    <a:pt x="32462" y="21395"/>
                  </a:lnTo>
                  <a:lnTo>
                    <a:pt x="17486" y="35449"/>
                  </a:lnTo>
                  <a:lnTo>
                    <a:pt x="6930" y="53393"/>
                  </a:lnTo>
                  <a:lnTo>
                    <a:pt x="0" y="88816"/>
                  </a:lnTo>
                  <a:lnTo>
                    <a:pt x="4617" y="109087"/>
                  </a:lnTo>
                  <a:lnTo>
                    <a:pt x="26647" y="141165"/>
                  </a:lnTo>
                  <a:lnTo>
                    <a:pt x="60449" y="173996"/>
                  </a:lnTo>
                  <a:lnTo>
                    <a:pt x="81310" y="187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74811" y="800165"/>
              <a:ext cx="231913" cy="239089"/>
            </a:xfrm>
            <a:custGeom>
              <a:avLst/>
              <a:gdLst/>
              <a:ahLst/>
              <a:cxnLst/>
              <a:rect l="0" t="0" r="0" b="0"/>
              <a:pathLst>
                <a:path w="231913" h="239089">
                  <a:moveTo>
                    <a:pt x="115987" y="0"/>
                  </a:moveTo>
                  <a:lnTo>
                    <a:pt x="52559" y="19128"/>
                  </a:lnTo>
                  <a:lnTo>
                    <a:pt x="5729" y="49804"/>
                  </a:lnTo>
                  <a:lnTo>
                    <a:pt x="1537" y="57769"/>
                  </a:lnTo>
                  <a:lnTo>
                    <a:pt x="0" y="75978"/>
                  </a:lnTo>
                  <a:lnTo>
                    <a:pt x="3567" y="83408"/>
                  </a:lnTo>
                  <a:lnTo>
                    <a:pt x="16889" y="94782"/>
                  </a:lnTo>
                  <a:lnTo>
                    <a:pt x="49709" y="107762"/>
                  </a:lnTo>
                  <a:lnTo>
                    <a:pt x="102721" y="115393"/>
                  </a:lnTo>
                  <a:lnTo>
                    <a:pt x="155134" y="126952"/>
                  </a:lnTo>
                  <a:lnTo>
                    <a:pt x="199629" y="140501"/>
                  </a:lnTo>
                  <a:lnTo>
                    <a:pt x="217892" y="153692"/>
                  </a:lnTo>
                  <a:lnTo>
                    <a:pt x="226037" y="162123"/>
                  </a:lnTo>
                  <a:lnTo>
                    <a:pt x="230298" y="171253"/>
                  </a:lnTo>
                  <a:lnTo>
                    <a:pt x="231912" y="190756"/>
                  </a:lnTo>
                  <a:lnTo>
                    <a:pt x="225611" y="208003"/>
                  </a:lnTo>
                  <a:lnTo>
                    <a:pt x="220655" y="215878"/>
                  </a:lnTo>
                  <a:lnTo>
                    <a:pt x="202670" y="227747"/>
                  </a:lnTo>
                  <a:lnTo>
                    <a:pt x="179079" y="235752"/>
                  </a:lnTo>
                  <a:lnTo>
                    <a:pt x="141829" y="239088"/>
                  </a:lnTo>
                  <a:lnTo>
                    <a:pt x="10545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09385" y="847219"/>
              <a:ext cx="134098" cy="201537"/>
            </a:xfrm>
            <a:custGeom>
              <a:avLst/>
              <a:gdLst/>
              <a:ahLst/>
              <a:cxnLst/>
              <a:rect l="0" t="0" r="0" b="0"/>
              <a:pathLst>
                <a:path w="134098" h="201537">
                  <a:moveTo>
                    <a:pt x="123568" y="5589"/>
                  </a:moveTo>
                  <a:lnTo>
                    <a:pt x="106801" y="0"/>
                  </a:lnTo>
                  <a:lnTo>
                    <a:pt x="74016" y="2113"/>
                  </a:lnTo>
                  <a:lnTo>
                    <a:pt x="54361" y="10283"/>
                  </a:lnTo>
                  <a:lnTo>
                    <a:pt x="22680" y="34592"/>
                  </a:lnTo>
                  <a:lnTo>
                    <a:pt x="6588" y="66175"/>
                  </a:lnTo>
                  <a:lnTo>
                    <a:pt x="0" y="105169"/>
                  </a:lnTo>
                  <a:lnTo>
                    <a:pt x="4698" y="129395"/>
                  </a:lnTo>
                  <a:lnTo>
                    <a:pt x="20497" y="159645"/>
                  </a:lnTo>
                  <a:lnTo>
                    <a:pt x="43116" y="183426"/>
                  </a:lnTo>
                  <a:lnTo>
                    <a:pt x="52386" y="190828"/>
                  </a:lnTo>
                  <a:lnTo>
                    <a:pt x="75165" y="199051"/>
                  </a:lnTo>
                  <a:lnTo>
                    <a:pt x="98546" y="201536"/>
                  </a:lnTo>
                  <a:lnTo>
                    <a:pt x="134097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38238" y="800165"/>
              <a:ext cx="105286" cy="212987"/>
            </a:xfrm>
            <a:custGeom>
              <a:avLst/>
              <a:gdLst/>
              <a:ahLst/>
              <a:cxnLst/>
              <a:rect l="0" t="0" r="0" b="0"/>
              <a:pathLst>
                <a:path w="105286" h="212987">
                  <a:moveTo>
                    <a:pt x="0" y="126342"/>
                  </a:moveTo>
                  <a:lnTo>
                    <a:pt x="3120" y="169034"/>
                  </a:lnTo>
                  <a:lnTo>
                    <a:pt x="14655" y="210684"/>
                  </a:lnTo>
                  <a:lnTo>
                    <a:pt x="16789" y="212986"/>
                  </a:lnTo>
                  <a:lnTo>
                    <a:pt x="18212" y="209841"/>
                  </a:lnTo>
                  <a:lnTo>
                    <a:pt x="18623" y="195038"/>
                  </a:lnTo>
                  <a:lnTo>
                    <a:pt x="11825" y="135562"/>
                  </a:lnTo>
                  <a:lnTo>
                    <a:pt x="22152" y="74914"/>
                  </a:lnTo>
                  <a:lnTo>
                    <a:pt x="35312" y="31826"/>
                  </a:lnTo>
                  <a:lnTo>
                    <a:pt x="48450" y="16875"/>
                  </a:lnTo>
                  <a:lnTo>
                    <a:pt x="65987" y="750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06694" y="831398"/>
              <a:ext cx="95403" cy="200395"/>
            </a:xfrm>
            <a:custGeom>
              <a:avLst/>
              <a:gdLst/>
              <a:ahLst/>
              <a:cxnLst/>
              <a:rect l="0" t="0" r="0" b="0"/>
              <a:pathLst>
                <a:path w="95403" h="200395">
                  <a:moveTo>
                    <a:pt x="0" y="116166"/>
                  </a:moveTo>
                  <a:lnTo>
                    <a:pt x="43963" y="95923"/>
                  </a:lnTo>
                  <a:lnTo>
                    <a:pt x="90794" y="56268"/>
                  </a:lnTo>
                  <a:lnTo>
                    <a:pt x="94454" y="48158"/>
                  </a:lnTo>
                  <a:lnTo>
                    <a:pt x="95402" y="29788"/>
                  </a:lnTo>
                  <a:lnTo>
                    <a:pt x="88804" y="13045"/>
                  </a:lnTo>
                  <a:lnTo>
                    <a:pt x="83770" y="5305"/>
                  </a:lnTo>
                  <a:lnTo>
                    <a:pt x="75734" y="1315"/>
                  </a:lnTo>
                  <a:lnTo>
                    <a:pt x="54326" y="0"/>
                  </a:lnTo>
                  <a:lnTo>
                    <a:pt x="35453" y="6435"/>
                  </a:lnTo>
                  <a:lnTo>
                    <a:pt x="27145" y="11427"/>
                  </a:lnTo>
                  <a:lnTo>
                    <a:pt x="14794" y="29451"/>
                  </a:lnTo>
                  <a:lnTo>
                    <a:pt x="6575" y="53060"/>
                  </a:lnTo>
                  <a:lnTo>
                    <a:pt x="1299" y="106344"/>
                  </a:lnTo>
                  <a:lnTo>
                    <a:pt x="3504" y="144841"/>
                  </a:lnTo>
                  <a:lnTo>
                    <a:pt x="9746" y="166345"/>
                  </a:lnTo>
                  <a:lnTo>
                    <a:pt x="31586" y="200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71883" y="846836"/>
              <a:ext cx="99931" cy="195486"/>
            </a:xfrm>
            <a:custGeom>
              <a:avLst/>
              <a:gdLst/>
              <a:ahLst/>
              <a:cxnLst/>
              <a:rect l="0" t="0" r="0" b="0"/>
              <a:pathLst>
                <a:path w="99931" h="195486">
                  <a:moveTo>
                    <a:pt x="24324" y="111257"/>
                  </a:moveTo>
                  <a:lnTo>
                    <a:pt x="35502" y="94489"/>
                  </a:lnTo>
                  <a:lnTo>
                    <a:pt x="50349" y="83137"/>
                  </a:lnTo>
                  <a:lnTo>
                    <a:pt x="82887" y="60729"/>
                  </a:lnTo>
                  <a:lnTo>
                    <a:pt x="99128" y="35064"/>
                  </a:lnTo>
                  <a:lnTo>
                    <a:pt x="99930" y="26537"/>
                  </a:lnTo>
                  <a:lnTo>
                    <a:pt x="94581" y="10822"/>
                  </a:lnTo>
                  <a:lnTo>
                    <a:pt x="87540" y="5696"/>
                  </a:lnTo>
                  <a:lnTo>
                    <a:pt x="67238" y="0"/>
                  </a:lnTo>
                  <a:lnTo>
                    <a:pt x="57612" y="821"/>
                  </a:lnTo>
                  <a:lnTo>
                    <a:pt x="40678" y="7972"/>
                  </a:lnTo>
                  <a:lnTo>
                    <a:pt x="28474" y="22069"/>
                  </a:lnTo>
                  <a:lnTo>
                    <a:pt x="3632" y="83280"/>
                  </a:lnTo>
                  <a:lnTo>
                    <a:pt x="0" y="96115"/>
                  </a:lnTo>
                  <a:lnTo>
                    <a:pt x="2206" y="119735"/>
                  </a:lnTo>
                  <a:lnTo>
                    <a:pt x="10984" y="140761"/>
                  </a:lnTo>
                  <a:lnTo>
                    <a:pt x="42426" y="180711"/>
                  </a:lnTo>
                  <a:lnTo>
                    <a:pt x="59275" y="188918"/>
                  </a:lnTo>
                  <a:lnTo>
                    <a:pt x="87495" y="19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64663" y="815637"/>
              <a:ext cx="197773" cy="217791"/>
            </a:xfrm>
            <a:custGeom>
              <a:avLst/>
              <a:gdLst/>
              <a:ahLst/>
              <a:cxnLst/>
              <a:rect l="0" t="0" r="0" b="0"/>
              <a:pathLst>
                <a:path w="197773" h="217791">
                  <a:moveTo>
                    <a:pt x="0" y="110870"/>
                  </a:moveTo>
                  <a:lnTo>
                    <a:pt x="0" y="159801"/>
                  </a:lnTo>
                  <a:lnTo>
                    <a:pt x="5590" y="213342"/>
                  </a:lnTo>
                  <a:lnTo>
                    <a:pt x="8406" y="217790"/>
                  </a:lnTo>
                  <a:lnTo>
                    <a:pt x="11453" y="217245"/>
                  </a:lnTo>
                  <a:lnTo>
                    <a:pt x="14654" y="213372"/>
                  </a:lnTo>
                  <a:lnTo>
                    <a:pt x="15092" y="196591"/>
                  </a:lnTo>
                  <a:lnTo>
                    <a:pt x="13726" y="174705"/>
                  </a:lnTo>
                  <a:lnTo>
                    <a:pt x="19861" y="115897"/>
                  </a:lnTo>
                  <a:lnTo>
                    <a:pt x="29226" y="62514"/>
                  </a:lnTo>
                  <a:lnTo>
                    <a:pt x="35606" y="39076"/>
                  </a:lnTo>
                  <a:lnTo>
                    <a:pt x="48580" y="20080"/>
                  </a:lnTo>
                  <a:lnTo>
                    <a:pt x="56953" y="11739"/>
                  </a:lnTo>
                  <a:lnTo>
                    <a:pt x="78735" y="2471"/>
                  </a:lnTo>
                  <a:lnTo>
                    <a:pt x="91094" y="0"/>
                  </a:lnTo>
                  <a:lnTo>
                    <a:pt x="101674" y="692"/>
                  </a:lnTo>
                  <a:lnTo>
                    <a:pt x="119668" y="7700"/>
                  </a:lnTo>
                  <a:lnTo>
                    <a:pt x="142952" y="24799"/>
                  </a:lnTo>
                  <a:lnTo>
                    <a:pt x="170611" y="59943"/>
                  </a:lnTo>
                  <a:lnTo>
                    <a:pt x="192381" y="111096"/>
                  </a:lnTo>
                  <a:lnTo>
                    <a:pt x="197772" y="148112"/>
                  </a:lnTo>
                  <a:lnTo>
                    <a:pt x="191409" y="198746"/>
                  </a:lnTo>
                  <a:lnTo>
                    <a:pt x="189513" y="216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59378" y="800165"/>
              <a:ext cx="193172" cy="242157"/>
            </a:xfrm>
            <a:custGeom>
              <a:avLst/>
              <a:gdLst/>
              <a:ahLst/>
              <a:cxnLst/>
              <a:rect l="0" t="0" r="0" b="0"/>
              <a:pathLst>
                <a:path w="193172" h="242157">
                  <a:moveTo>
                    <a:pt x="115896" y="0"/>
                  </a:moveTo>
                  <a:lnTo>
                    <a:pt x="54786" y="17959"/>
                  </a:lnTo>
                  <a:lnTo>
                    <a:pt x="22920" y="29368"/>
                  </a:lnTo>
                  <a:lnTo>
                    <a:pt x="5943" y="40739"/>
                  </a:lnTo>
                  <a:lnTo>
                    <a:pt x="1651" y="49386"/>
                  </a:lnTo>
                  <a:lnTo>
                    <a:pt x="0" y="71472"/>
                  </a:lnTo>
                  <a:lnTo>
                    <a:pt x="3537" y="80404"/>
                  </a:lnTo>
                  <a:lnTo>
                    <a:pt x="16826" y="93447"/>
                  </a:lnTo>
                  <a:lnTo>
                    <a:pt x="49628" y="107367"/>
                  </a:lnTo>
                  <a:lnTo>
                    <a:pt x="109869" y="115315"/>
                  </a:lnTo>
                  <a:lnTo>
                    <a:pt x="152585" y="124895"/>
                  </a:lnTo>
                  <a:lnTo>
                    <a:pt x="176656" y="135837"/>
                  </a:lnTo>
                  <a:lnTo>
                    <a:pt x="184479" y="144371"/>
                  </a:lnTo>
                  <a:lnTo>
                    <a:pt x="193171" y="166330"/>
                  </a:lnTo>
                  <a:lnTo>
                    <a:pt x="193149" y="176398"/>
                  </a:lnTo>
                  <a:lnTo>
                    <a:pt x="186886" y="193823"/>
                  </a:lnTo>
                  <a:lnTo>
                    <a:pt x="170064" y="209366"/>
                  </a:lnTo>
                  <a:lnTo>
                    <a:pt x="126726" y="232819"/>
                  </a:lnTo>
                  <a:lnTo>
                    <a:pt x="8431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64082" y="1252891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2196" y="48931"/>
                  </a:lnTo>
                  <a:lnTo>
                    <a:pt x="651" y="96776"/>
                  </a:lnTo>
                  <a:lnTo>
                    <a:pt x="129" y="15975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64082" y="1116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79896" y="1227720"/>
              <a:ext cx="165390" cy="183099"/>
            </a:xfrm>
            <a:custGeom>
              <a:avLst/>
              <a:gdLst/>
              <a:ahLst/>
              <a:cxnLst/>
              <a:rect l="0" t="0" r="0" b="0"/>
              <a:pathLst>
                <a:path w="165390" h="183099">
                  <a:moveTo>
                    <a:pt x="0" y="77813"/>
                  </a:moveTo>
                  <a:lnTo>
                    <a:pt x="8334" y="115291"/>
                  </a:lnTo>
                  <a:lnTo>
                    <a:pt x="16305" y="164940"/>
                  </a:lnTo>
                  <a:lnTo>
                    <a:pt x="15549" y="163974"/>
                  </a:lnTo>
                  <a:lnTo>
                    <a:pt x="13876" y="159820"/>
                  </a:lnTo>
                  <a:lnTo>
                    <a:pt x="10969" y="98462"/>
                  </a:lnTo>
                  <a:lnTo>
                    <a:pt x="16205" y="48227"/>
                  </a:lnTo>
                  <a:lnTo>
                    <a:pt x="30798" y="15235"/>
                  </a:lnTo>
                  <a:lnTo>
                    <a:pt x="39249" y="8018"/>
                  </a:lnTo>
                  <a:lnTo>
                    <a:pt x="61118" y="0"/>
                  </a:lnTo>
                  <a:lnTo>
                    <a:pt x="71161" y="201"/>
                  </a:lnTo>
                  <a:lnTo>
                    <a:pt x="88559" y="6664"/>
                  </a:lnTo>
                  <a:lnTo>
                    <a:pt x="126028" y="38283"/>
                  </a:lnTo>
                  <a:lnTo>
                    <a:pt x="154053" y="78324"/>
                  </a:lnTo>
                  <a:lnTo>
                    <a:pt x="162054" y="100267"/>
                  </a:lnTo>
                  <a:lnTo>
                    <a:pt x="165389" y="137759"/>
                  </a:lnTo>
                  <a:lnTo>
                    <a:pt x="157927" y="183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27378" y="1147606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1612" y="144119"/>
                  </a:lnTo>
                  <a:lnTo>
                    <a:pt x="18845" y="200087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43150" y="1256184"/>
              <a:ext cx="231628" cy="28293"/>
            </a:xfrm>
            <a:custGeom>
              <a:avLst/>
              <a:gdLst/>
              <a:ahLst/>
              <a:cxnLst/>
              <a:rect l="0" t="0" r="0" b="0"/>
              <a:pathLst>
                <a:path w="231628" h="28293">
                  <a:moveTo>
                    <a:pt x="231627" y="7235"/>
                  </a:moveTo>
                  <a:lnTo>
                    <a:pt x="204071" y="0"/>
                  </a:lnTo>
                  <a:lnTo>
                    <a:pt x="144729" y="477"/>
                  </a:lnTo>
                  <a:lnTo>
                    <a:pt x="82271" y="11489"/>
                  </a:lnTo>
                  <a:lnTo>
                    <a:pt x="22317" y="23760"/>
                  </a:lnTo>
                  <a:lnTo>
                    <a:pt x="0" y="28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95834" y="1084435"/>
              <a:ext cx="189514" cy="294799"/>
            </a:xfrm>
            <a:custGeom>
              <a:avLst/>
              <a:gdLst/>
              <a:ahLst/>
              <a:cxnLst/>
              <a:rect l="0" t="0" r="0" b="0"/>
              <a:pathLst>
                <a:path w="189514" h="294799">
                  <a:moveTo>
                    <a:pt x="0" y="0"/>
                  </a:moveTo>
                  <a:lnTo>
                    <a:pt x="0" y="58617"/>
                  </a:lnTo>
                  <a:lnTo>
                    <a:pt x="8405" y="120026"/>
                  </a:lnTo>
                  <a:lnTo>
                    <a:pt x="21331" y="178430"/>
                  </a:lnTo>
                  <a:lnTo>
                    <a:pt x="29560" y="235027"/>
                  </a:lnTo>
                  <a:lnTo>
                    <a:pt x="31405" y="238573"/>
                  </a:lnTo>
                  <a:lnTo>
                    <a:pt x="33805" y="235088"/>
                  </a:lnTo>
                  <a:lnTo>
                    <a:pt x="50595" y="189752"/>
                  </a:lnTo>
                  <a:lnTo>
                    <a:pt x="61871" y="173631"/>
                  </a:lnTo>
                  <a:lnTo>
                    <a:pt x="70493" y="169566"/>
                  </a:lnTo>
                  <a:lnTo>
                    <a:pt x="92551" y="168170"/>
                  </a:lnTo>
                  <a:lnTo>
                    <a:pt x="125688" y="179549"/>
                  </a:lnTo>
                  <a:lnTo>
                    <a:pt x="152145" y="197739"/>
                  </a:lnTo>
                  <a:lnTo>
                    <a:pt x="169212" y="223536"/>
                  </a:lnTo>
                  <a:lnTo>
                    <a:pt x="186031" y="270942"/>
                  </a:lnTo>
                  <a:lnTo>
                    <a:pt x="18951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41683" y="1178530"/>
              <a:ext cx="125016" cy="242818"/>
            </a:xfrm>
            <a:custGeom>
              <a:avLst/>
              <a:gdLst/>
              <a:ahLst/>
              <a:cxnLst/>
              <a:rect l="0" t="0" r="0" b="0"/>
              <a:pathLst>
                <a:path w="125016" h="242818">
                  <a:moveTo>
                    <a:pt x="80534" y="105946"/>
                  </a:moveTo>
                  <a:lnTo>
                    <a:pt x="115281" y="68860"/>
                  </a:lnTo>
                  <a:lnTo>
                    <a:pt x="124443" y="50859"/>
                  </a:lnTo>
                  <a:lnTo>
                    <a:pt x="125015" y="42315"/>
                  </a:lnTo>
                  <a:lnTo>
                    <a:pt x="119410" y="26583"/>
                  </a:lnTo>
                  <a:lnTo>
                    <a:pt x="103102" y="4572"/>
                  </a:lnTo>
                  <a:lnTo>
                    <a:pt x="94410" y="929"/>
                  </a:lnTo>
                  <a:lnTo>
                    <a:pt x="72273" y="0"/>
                  </a:lnTo>
                  <a:lnTo>
                    <a:pt x="39092" y="11644"/>
                  </a:lnTo>
                  <a:lnTo>
                    <a:pt x="23901" y="26599"/>
                  </a:lnTo>
                  <a:lnTo>
                    <a:pt x="8772" y="57870"/>
                  </a:lnTo>
                  <a:lnTo>
                    <a:pt x="0" y="96771"/>
                  </a:lnTo>
                  <a:lnTo>
                    <a:pt x="520" y="134813"/>
                  </a:lnTo>
                  <a:lnTo>
                    <a:pt x="11176" y="179109"/>
                  </a:lnTo>
                  <a:lnTo>
                    <a:pt x="26709" y="205483"/>
                  </a:lnTo>
                  <a:lnTo>
                    <a:pt x="70006" y="242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29292" y="1147606"/>
              <a:ext cx="198294" cy="228299"/>
            </a:xfrm>
            <a:custGeom>
              <a:avLst/>
              <a:gdLst/>
              <a:ahLst/>
              <a:cxnLst/>
              <a:rect l="0" t="0" r="0" b="0"/>
              <a:pathLst>
                <a:path w="198294" h="228299">
                  <a:moveTo>
                    <a:pt x="19309" y="0"/>
                  </a:moveTo>
                  <a:lnTo>
                    <a:pt x="8130" y="16767"/>
                  </a:lnTo>
                  <a:lnTo>
                    <a:pt x="1179" y="55141"/>
                  </a:lnTo>
                  <a:lnTo>
                    <a:pt x="0" y="110934"/>
                  </a:lnTo>
                  <a:lnTo>
                    <a:pt x="12982" y="167813"/>
                  </a:lnTo>
                  <a:lnTo>
                    <a:pt x="23023" y="199851"/>
                  </a:lnTo>
                  <a:lnTo>
                    <a:pt x="36167" y="214774"/>
                  </a:lnTo>
                  <a:lnTo>
                    <a:pt x="44586" y="220392"/>
                  </a:lnTo>
                  <a:lnTo>
                    <a:pt x="78791" y="228298"/>
                  </a:lnTo>
                  <a:lnTo>
                    <a:pt x="98778" y="223908"/>
                  </a:lnTo>
                  <a:lnTo>
                    <a:pt x="136262" y="202026"/>
                  </a:lnTo>
                  <a:lnTo>
                    <a:pt x="150446" y="185716"/>
                  </a:lnTo>
                  <a:lnTo>
                    <a:pt x="176733" y="126008"/>
                  </a:lnTo>
                  <a:lnTo>
                    <a:pt x="193548" y="65250"/>
                  </a:lnTo>
                  <a:lnTo>
                    <a:pt x="197356" y="19604"/>
                  </a:lnTo>
                  <a:lnTo>
                    <a:pt x="1982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01285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90295" y="1107687"/>
              <a:ext cx="215007" cy="282075"/>
            </a:xfrm>
            <a:custGeom>
              <a:avLst/>
              <a:gdLst/>
              <a:ahLst/>
              <a:cxnLst/>
              <a:rect l="0" t="0" r="0" b="0"/>
              <a:pathLst>
                <a:path w="215007" h="282075">
                  <a:moveTo>
                    <a:pt x="184731" y="8333"/>
                  </a:moveTo>
                  <a:lnTo>
                    <a:pt x="147253" y="0"/>
                  </a:lnTo>
                  <a:lnTo>
                    <a:pt x="112405" y="1575"/>
                  </a:lnTo>
                  <a:lnTo>
                    <a:pt x="58570" y="17019"/>
                  </a:lnTo>
                  <a:lnTo>
                    <a:pt x="28027" y="35603"/>
                  </a:lnTo>
                  <a:lnTo>
                    <a:pt x="11359" y="53209"/>
                  </a:lnTo>
                  <a:lnTo>
                    <a:pt x="2392" y="75851"/>
                  </a:lnTo>
                  <a:lnTo>
                    <a:pt x="0" y="88440"/>
                  </a:lnTo>
                  <a:lnTo>
                    <a:pt x="1916" y="99173"/>
                  </a:lnTo>
                  <a:lnTo>
                    <a:pt x="13403" y="117336"/>
                  </a:lnTo>
                  <a:lnTo>
                    <a:pt x="30206" y="130089"/>
                  </a:lnTo>
                  <a:lnTo>
                    <a:pt x="50542" y="138486"/>
                  </a:lnTo>
                  <a:lnTo>
                    <a:pt x="109767" y="149908"/>
                  </a:lnTo>
                  <a:lnTo>
                    <a:pt x="163507" y="177871"/>
                  </a:lnTo>
                  <a:lnTo>
                    <a:pt x="205755" y="205079"/>
                  </a:lnTo>
                  <a:lnTo>
                    <a:pt x="211615" y="213196"/>
                  </a:lnTo>
                  <a:lnTo>
                    <a:pt x="214352" y="222118"/>
                  </a:lnTo>
                  <a:lnTo>
                    <a:pt x="215006" y="231575"/>
                  </a:lnTo>
                  <a:lnTo>
                    <a:pt x="211933" y="240219"/>
                  </a:lnTo>
                  <a:lnTo>
                    <a:pt x="199160" y="256063"/>
                  </a:lnTo>
                  <a:lnTo>
                    <a:pt x="178666" y="264665"/>
                  </a:lnTo>
                  <a:lnTo>
                    <a:pt x="121560" y="282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90839" y="1326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16891" y="1474000"/>
              <a:ext cx="2347856" cy="31576"/>
            </a:xfrm>
            <a:custGeom>
              <a:avLst/>
              <a:gdLst/>
              <a:ahLst/>
              <a:cxnLst/>
              <a:rect l="0" t="0" r="0" b="0"/>
              <a:pathLst>
                <a:path w="2347856" h="31576">
                  <a:moveTo>
                    <a:pt x="2347855" y="21046"/>
                  </a:moveTo>
                  <a:lnTo>
                    <a:pt x="2298924" y="29379"/>
                  </a:lnTo>
                  <a:lnTo>
                    <a:pt x="2239794" y="31141"/>
                  </a:lnTo>
                  <a:lnTo>
                    <a:pt x="2191574" y="31446"/>
                  </a:lnTo>
                  <a:lnTo>
                    <a:pt x="2140243" y="25947"/>
                  </a:lnTo>
                  <a:lnTo>
                    <a:pt x="2087989" y="22498"/>
                  </a:lnTo>
                  <a:lnTo>
                    <a:pt x="2029872" y="21476"/>
                  </a:lnTo>
                  <a:lnTo>
                    <a:pt x="1968199" y="21174"/>
                  </a:lnTo>
                  <a:lnTo>
                    <a:pt x="1923315" y="21103"/>
                  </a:lnTo>
                  <a:lnTo>
                    <a:pt x="1876071" y="21071"/>
                  </a:lnTo>
                  <a:lnTo>
                    <a:pt x="1827777" y="21057"/>
                  </a:lnTo>
                  <a:lnTo>
                    <a:pt x="1779017" y="17932"/>
                  </a:lnTo>
                  <a:lnTo>
                    <a:pt x="1733560" y="13813"/>
                  </a:lnTo>
                  <a:lnTo>
                    <a:pt x="1681660" y="11494"/>
                  </a:lnTo>
                  <a:lnTo>
                    <a:pt x="1633138" y="10807"/>
                  </a:lnTo>
                  <a:lnTo>
                    <a:pt x="1573137" y="9433"/>
                  </a:lnTo>
                  <a:lnTo>
                    <a:pt x="1515931" y="2201"/>
                  </a:lnTo>
                  <a:lnTo>
                    <a:pt x="1459917" y="426"/>
                  </a:lnTo>
                  <a:lnTo>
                    <a:pt x="1403793" y="7311"/>
                  </a:lnTo>
                  <a:lnTo>
                    <a:pt x="1347647" y="9884"/>
                  </a:lnTo>
                  <a:lnTo>
                    <a:pt x="1291496" y="10393"/>
                  </a:lnTo>
                  <a:lnTo>
                    <a:pt x="1235344" y="10493"/>
                  </a:lnTo>
                  <a:lnTo>
                    <a:pt x="1179191" y="7393"/>
                  </a:lnTo>
                  <a:lnTo>
                    <a:pt x="1123040" y="1452"/>
                  </a:lnTo>
                  <a:lnTo>
                    <a:pt x="1066888" y="278"/>
                  </a:lnTo>
                  <a:lnTo>
                    <a:pt x="1007616" y="46"/>
                  </a:lnTo>
                  <a:lnTo>
                    <a:pt x="945519" y="0"/>
                  </a:lnTo>
                  <a:lnTo>
                    <a:pt x="888193" y="7227"/>
                  </a:lnTo>
                  <a:lnTo>
                    <a:pt x="831809" y="9867"/>
                  </a:lnTo>
                  <a:lnTo>
                    <a:pt x="775611" y="10389"/>
                  </a:lnTo>
                  <a:lnTo>
                    <a:pt x="712214" y="10492"/>
                  </a:lnTo>
                  <a:lnTo>
                    <a:pt x="650298" y="10513"/>
                  </a:lnTo>
                  <a:lnTo>
                    <a:pt x="587678" y="10517"/>
                  </a:lnTo>
                  <a:lnTo>
                    <a:pt x="538855" y="10517"/>
                  </a:lnTo>
                  <a:lnTo>
                    <a:pt x="487344" y="10517"/>
                  </a:lnTo>
                  <a:lnTo>
                    <a:pt x="424772" y="10518"/>
                  </a:lnTo>
                  <a:lnTo>
                    <a:pt x="375682" y="11687"/>
                  </a:lnTo>
                  <a:lnTo>
                    <a:pt x="313461" y="18851"/>
                  </a:lnTo>
                  <a:lnTo>
                    <a:pt x="262503" y="20396"/>
                  </a:lnTo>
                  <a:lnTo>
                    <a:pt x="213479" y="23973"/>
                  </a:lnTo>
                  <a:lnTo>
                    <a:pt x="166198" y="29322"/>
                  </a:lnTo>
                  <a:lnTo>
                    <a:pt x="115144" y="30907"/>
                  </a:lnTo>
                  <a:lnTo>
                    <a:pt x="59853" y="31377"/>
                  </a:lnTo>
                  <a:lnTo>
                    <a:pt x="0" y="31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95709" y="1526632"/>
              <a:ext cx="252686" cy="10529"/>
            </a:xfrm>
            <a:custGeom>
              <a:avLst/>
              <a:gdLst/>
              <a:ahLst/>
              <a:cxnLst/>
              <a:rect l="0" t="0" r="0" b="0"/>
              <a:pathLst>
                <a:path w="252686" h="10529">
                  <a:moveTo>
                    <a:pt x="252685" y="0"/>
                  </a:moveTo>
                  <a:lnTo>
                    <a:pt x="195016" y="7235"/>
                  </a:lnTo>
                  <a:lnTo>
                    <a:pt x="136551" y="9553"/>
                  </a:lnTo>
                  <a:lnTo>
                    <a:pt x="80494" y="10239"/>
                  </a:lnTo>
                  <a:lnTo>
                    <a:pt x="17980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84932" y="1537160"/>
              <a:ext cx="979151" cy="42115"/>
            </a:xfrm>
            <a:custGeom>
              <a:avLst/>
              <a:gdLst/>
              <a:ahLst/>
              <a:cxnLst/>
              <a:rect l="0" t="0" r="0" b="0"/>
              <a:pathLst>
                <a:path w="979151" h="42115">
                  <a:moveTo>
                    <a:pt x="979150" y="0"/>
                  </a:moveTo>
                  <a:lnTo>
                    <a:pt x="921482" y="0"/>
                  </a:lnTo>
                  <a:lnTo>
                    <a:pt x="863018" y="0"/>
                  </a:lnTo>
                  <a:lnTo>
                    <a:pt x="808130" y="0"/>
                  </a:lnTo>
                  <a:lnTo>
                    <a:pt x="755992" y="1170"/>
                  </a:lnTo>
                  <a:lnTo>
                    <a:pt x="692741" y="8333"/>
                  </a:lnTo>
                  <a:lnTo>
                    <a:pt x="641605" y="9878"/>
                  </a:lnTo>
                  <a:lnTo>
                    <a:pt x="592528" y="10336"/>
                  </a:lnTo>
                  <a:lnTo>
                    <a:pt x="545231" y="13591"/>
                  </a:lnTo>
                  <a:lnTo>
                    <a:pt x="482437" y="19582"/>
                  </a:lnTo>
                  <a:lnTo>
                    <a:pt x="433583" y="20620"/>
                  </a:lnTo>
                  <a:lnTo>
                    <a:pt x="371909" y="20971"/>
                  </a:lnTo>
                  <a:lnTo>
                    <a:pt x="321805" y="22201"/>
                  </a:lnTo>
                  <a:lnTo>
                    <a:pt x="271085" y="28285"/>
                  </a:lnTo>
                  <a:lnTo>
                    <a:pt x="208313" y="30934"/>
                  </a:lnTo>
                  <a:lnTo>
                    <a:pt x="157259" y="31393"/>
                  </a:lnTo>
                  <a:lnTo>
                    <a:pt x="105087" y="34648"/>
                  </a:lnTo>
                  <a:lnTo>
                    <a:pt x="52584" y="399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37741" y="1463461"/>
              <a:ext cx="1116021" cy="84229"/>
            </a:xfrm>
            <a:custGeom>
              <a:avLst/>
              <a:gdLst/>
              <a:ahLst/>
              <a:cxnLst/>
              <a:rect l="0" t="0" r="0" b="0"/>
              <a:pathLst>
                <a:path w="1116021" h="84229">
                  <a:moveTo>
                    <a:pt x="1116020" y="0"/>
                  </a:moveTo>
                  <a:lnTo>
                    <a:pt x="1057404" y="0"/>
                  </a:lnTo>
                  <a:lnTo>
                    <a:pt x="997687" y="8333"/>
                  </a:lnTo>
                  <a:lnTo>
                    <a:pt x="943557" y="15684"/>
                  </a:lnTo>
                  <a:lnTo>
                    <a:pt x="885252" y="31802"/>
                  </a:lnTo>
                  <a:lnTo>
                    <a:pt x="849943" y="39058"/>
                  </a:lnTo>
                  <a:lnTo>
                    <a:pt x="796090" y="47099"/>
                  </a:lnTo>
                  <a:lnTo>
                    <a:pt x="740392" y="51547"/>
                  </a:lnTo>
                  <a:lnTo>
                    <a:pt x="687449" y="55545"/>
                  </a:lnTo>
                  <a:lnTo>
                    <a:pt x="630947" y="69402"/>
                  </a:lnTo>
                  <a:lnTo>
                    <a:pt x="578224" y="72850"/>
                  </a:lnTo>
                  <a:lnTo>
                    <a:pt x="522748" y="79121"/>
                  </a:lnTo>
                  <a:lnTo>
                    <a:pt x="467900" y="82049"/>
                  </a:lnTo>
                  <a:lnTo>
                    <a:pt x="405634" y="75030"/>
                  </a:lnTo>
                  <a:lnTo>
                    <a:pt x="343424" y="73962"/>
                  </a:lnTo>
                  <a:lnTo>
                    <a:pt x="284862" y="73751"/>
                  </a:lnTo>
                  <a:lnTo>
                    <a:pt x="222563" y="79772"/>
                  </a:lnTo>
                  <a:lnTo>
                    <a:pt x="173034" y="75245"/>
                  </a:lnTo>
                  <a:lnTo>
                    <a:pt x="113208" y="74005"/>
                  </a:lnTo>
                  <a:lnTo>
                    <a:pt x="50265" y="7492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79067" y="1581686"/>
            <a:ext cx="810695" cy="3745734"/>
            <a:chOff x="579067" y="1581686"/>
            <a:chExt cx="810695" cy="3745734"/>
          </a:xfrm>
        </p:grpSpPr>
        <p:sp>
          <p:nvSpPr>
            <p:cNvPr id="53" name="Freeform 52"/>
            <p:cNvSpPr/>
            <p:nvPr/>
          </p:nvSpPr>
          <p:spPr>
            <a:xfrm>
              <a:off x="621181" y="5243191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0" y="0"/>
                  </a:moveTo>
                  <a:lnTo>
                    <a:pt x="16767" y="5589"/>
                  </a:lnTo>
                  <a:lnTo>
                    <a:pt x="78565" y="1545"/>
                  </a:lnTo>
                  <a:lnTo>
                    <a:pt x="139261" y="305"/>
                  </a:lnTo>
                  <a:lnTo>
                    <a:pt x="187752" y="91"/>
                  </a:lnTo>
                  <a:lnTo>
                    <a:pt x="244624" y="1188"/>
                  </a:lnTo>
                  <a:lnTo>
                    <a:pt x="27374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9067" y="5024563"/>
              <a:ext cx="315856" cy="50173"/>
            </a:xfrm>
            <a:custGeom>
              <a:avLst/>
              <a:gdLst/>
              <a:ahLst/>
              <a:cxnLst/>
              <a:rect l="0" t="0" r="0" b="0"/>
              <a:pathLst>
                <a:path w="315856" h="50173">
                  <a:moveTo>
                    <a:pt x="0" y="50172"/>
                  </a:moveTo>
                  <a:lnTo>
                    <a:pt x="53027" y="35518"/>
                  </a:lnTo>
                  <a:lnTo>
                    <a:pt x="103238" y="23145"/>
                  </a:lnTo>
                  <a:lnTo>
                    <a:pt x="158216" y="16368"/>
                  </a:lnTo>
                  <a:lnTo>
                    <a:pt x="214136" y="4111"/>
                  </a:lnTo>
                  <a:lnTo>
                    <a:pt x="275139" y="0"/>
                  </a:lnTo>
                  <a:lnTo>
                    <a:pt x="315855" y="8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3823" y="4937865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2520"/>
                  </a:lnTo>
                  <a:lnTo>
                    <a:pt x="11410" y="224772"/>
                  </a:lnTo>
                  <a:lnTo>
                    <a:pt x="18849" y="277299"/>
                  </a:lnTo>
                  <a:lnTo>
                    <a:pt x="28462" y="327568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89637" y="4927336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10528" y="57264"/>
                  </a:lnTo>
                  <a:lnTo>
                    <a:pt x="10528" y="106655"/>
                  </a:lnTo>
                  <a:lnTo>
                    <a:pt x="10528" y="161453"/>
                  </a:lnTo>
                  <a:lnTo>
                    <a:pt x="10528" y="219024"/>
                  </a:lnTo>
                  <a:lnTo>
                    <a:pt x="10528" y="276246"/>
                  </a:lnTo>
                  <a:lnTo>
                    <a:pt x="7409" y="33765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68580" y="4505662"/>
              <a:ext cx="155071" cy="235243"/>
            </a:xfrm>
            <a:custGeom>
              <a:avLst/>
              <a:gdLst/>
              <a:ahLst/>
              <a:cxnLst/>
              <a:rect l="0" t="0" r="0" b="0"/>
              <a:pathLst>
                <a:path w="155071" h="235243">
                  <a:moveTo>
                    <a:pt x="21057" y="74234"/>
                  </a:moveTo>
                  <a:lnTo>
                    <a:pt x="15468" y="91001"/>
                  </a:lnTo>
                  <a:lnTo>
                    <a:pt x="17581" y="123786"/>
                  </a:lnTo>
                  <a:lnTo>
                    <a:pt x="32052" y="179112"/>
                  </a:lnTo>
                  <a:lnTo>
                    <a:pt x="39982" y="199226"/>
                  </a:lnTo>
                  <a:lnTo>
                    <a:pt x="51305" y="215964"/>
                  </a:lnTo>
                  <a:lnTo>
                    <a:pt x="67256" y="228082"/>
                  </a:lnTo>
                  <a:lnTo>
                    <a:pt x="76423" y="232951"/>
                  </a:lnTo>
                  <a:lnTo>
                    <a:pt x="95967" y="235242"/>
                  </a:lnTo>
                  <a:lnTo>
                    <a:pt x="106092" y="234215"/>
                  </a:lnTo>
                  <a:lnTo>
                    <a:pt x="123581" y="223715"/>
                  </a:lnTo>
                  <a:lnTo>
                    <a:pt x="137983" y="206181"/>
                  </a:lnTo>
                  <a:lnTo>
                    <a:pt x="148283" y="182790"/>
                  </a:lnTo>
                  <a:lnTo>
                    <a:pt x="155070" y="137725"/>
                  </a:lnTo>
                  <a:lnTo>
                    <a:pt x="148957" y="79670"/>
                  </a:lnTo>
                  <a:lnTo>
                    <a:pt x="138632" y="45429"/>
                  </a:lnTo>
                  <a:lnTo>
                    <a:pt x="127515" y="27897"/>
                  </a:lnTo>
                  <a:lnTo>
                    <a:pt x="102513" y="4873"/>
                  </a:lnTo>
                  <a:lnTo>
                    <a:pt x="92908" y="1087"/>
                  </a:lnTo>
                  <a:lnTo>
                    <a:pt x="72878" y="0"/>
                  </a:lnTo>
                  <a:lnTo>
                    <a:pt x="55397" y="6536"/>
                  </a:lnTo>
                  <a:lnTo>
                    <a:pt x="0" y="42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1181" y="4348269"/>
              <a:ext cx="357970" cy="99420"/>
            </a:xfrm>
            <a:custGeom>
              <a:avLst/>
              <a:gdLst/>
              <a:ahLst/>
              <a:cxnLst/>
              <a:rect l="0" t="0" r="0" b="0"/>
              <a:pathLst>
                <a:path w="357970" h="99420">
                  <a:moveTo>
                    <a:pt x="357969" y="31586"/>
                  </a:moveTo>
                  <a:lnTo>
                    <a:pt x="320491" y="39919"/>
                  </a:lnTo>
                  <a:lnTo>
                    <a:pt x="295688" y="43478"/>
                  </a:lnTo>
                  <a:lnTo>
                    <a:pt x="241638" y="61707"/>
                  </a:lnTo>
                  <a:lnTo>
                    <a:pt x="179133" y="80526"/>
                  </a:lnTo>
                  <a:lnTo>
                    <a:pt x="125678" y="94719"/>
                  </a:lnTo>
                  <a:lnTo>
                    <a:pt x="99141" y="99419"/>
                  </a:lnTo>
                  <a:lnTo>
                    <a:pt x="53508" y="92905"/>
                  </a:lnTo>
                  <a:lnTo>
                    <a:pt x="42691" y="90013"/>
                  </a:lnTo>
                  <a:lnTo>
                    <a:pt x="24433" y="77440"/>
                  </a:lnTo>
                  <a:lnTo>
                    <a:pt x="16289" y="69174"/>
                  </a:lnTo>
                  <a:lnTo>
                    <a:pt x="7239" y="443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79542" y="4295626"/>
              <a:ext cx="10096" cy="136872"/>
            </a:xfrm>
            <a:custGeom>
              <a:avLst/>
              <a:gdLst/>
              <a:ahLst/>
              <a:cxnLst/>
              <a:rect l="0" t="0" r="0" b="0"/>
              <a:pathLst>
                <a:path w="10096" h="136872">
                  <a:moveTo>
                    <a:pt x="10095" y="0"/>
                  </a:moveTo>
                  <a:lnTo>
                    <a:pt x="1762" y="54145"/>
                  </a:lnTo>
                  <a:lnTo>
                    <a:pt x="0" y="109092"/>
                  </a:lnTo>
                  <a:lnTo>
                    <a:pt x="2879" y="124525"/>
                  </a:lnTo>
                  <a:lnTo>
                    <a:pt x="10095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5409" y="3894597"/>
              <a:ext cx="196995" cy="167846"/>
            </a:xfrm>
            <a:custGeom>
              <a:avLst/>
              <a:gdLst/>
              <a:ahLst/>
              <a:cxnLst/>
              <a:rect l="0" t="0" r="0" b="0"/>
              <a:pathLst>
                <a:path w="196995" h="167846">
                  <a:moveTo>
                    <a:pt x="0" y="64118"/>
                  </a:moveTo>
                  <a:lnTo>
                    <a:pt x="3119" y="106809"/>
                  </a:lnTo>
                  <a:lnTo>
                    <a:pt x="9575" y="126376"/>
                  </a:lnTo>
                  <a:lnTo>
                    <a:pt x="39403" y="165311"/>
                  </a:lnTo>
                  <a:lnTo>
                    <a:pt x="46156" y="167845"/>
                  </a:lnTo>
                  <a:lnTo>
                    <a:pt x="52997" y="167194"/>
                  </a:lnTo>
                  <a:lnTo>
                    <a:pt x="59898" y="164421"/>
                  </a:lnTo>
                  <a:lnTo>
                    <a:pt x="70685" y="151981"/>
                  </a:lnTo>
                  <a:lnTo>
                    <a:pt x="87142" y="115398"/>
                  </a:lnTo>
                  <a:lnTo>
                    <a:pt x="99993" y="58725"/>
                  </a:lnTo>
                  <a:lnTo>
                    <a:pt x="123867" y="20938"/>
                  </a:lnTo>
                  <a:lnTo>
                    <a:pt x="140450" y="6712"/>
                  </a:lnTo>
                  <a:lnTo>
                    <a:pt x="149785" y="1281"/>
                  </a:lnTo>
                  <a:lnTo>
                    <a:pt x="158348" y="0"/>
                  </a:lnTo>
                  <a:lnTo>
                    <a:pt x="166397" y="1485"/>
                  </a:lnTo>
                  <a:lnTo>
                    <a:pt x="174102" y="4815"/>
                  </a:lnTo>
                  <a:lnTo>
                    <a:pt x="185783" y="17874"/>
                  </a:lnTo>
                  <a:lnTo>
                    <a:pt x="193704" y="36546"/>
                  </a:lnTo>
                  <a:lnTo>
                    <a:pt x="196994" y="72196"/>
                  </a:lnTo>
                  <a:lnTo>
                    <a:pt x="183088" y="134093"/>
                  </a:lnTo>
                  <a:lnTo>
                    <a:pt x="178984" y="148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5807" y="3695502"/>
              <a:ext cx="150173" cy="132054"/>
            </a:xfrm>
            <a:custGeom>
              <a:avLst/>
              <a:gdLst/>
              <a:ahLst/>
              <a:cxnLst/>
              <a:rect l="0" t="0" r="0" b="0"/>
              <a:pathLst>
                <a:path w="150173" h="132054">
                  <a:moveTo>
                    <a:pt x="13301" y="21057"/>
                  </a:moveTo>
                  <a:lnTo>
                    <a:pt x="2123" y="32235"/>
                  </a:lnTo>
                  <a:lnTo>
                    <a:pt x="0" y="40208"/>
                  </a:lnTo>
                  <a:lnTo>
                    <a:pt x="761" y="61544"/>
                  </a:lnTo>
                  <a:lnTo>
                    <a:pt x="13355" y="94275"/>
                  </a:lnTo>
                  <a:lnTo>
                    <a:pt x="37494" y="120610"/>
                  </a:lnTo>
                  <a:lnTo>
                    <a:pt x="59928" y="129644"/>
                  </a:lnTo>
                  <a:lnTo>
                    <a:pt x="72462" y="132053"/>
                  </a:lnTo>
                  <a:lnTo>
                    <a:pt x="92627" y="128490"/>
                  </a:lnTo>
                  <a:lnTo>
                    <a:pt x="109389" y="117938"/>
                  </a:lnTo>
                  <a:lnTo>
                    <a:pt x="130809" y="92267"/>
                  </a:lnTo>
                  <a:lnTo>
                    <a:pt x="140786" y="72593"/>
                  </a:lnTo>
                  <a:lnTo>
                    <a:pt x="148936" y="18817"/>
                  </a:lnTo>
                  <a:lnTo>
                    <a:pt x="1501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36994" y="3527046"/>
              <a:ext cx="174046" cy="84229"/>
            </a:xfrm>
            <a:custGeom>
              <a:avLst/>
              <a:gdLst/>
              <a:ahLst/>
              <a:cxnLst/>
              <a:rect l="0" t="0" r="0" b="0"/>
              <a:pathLst>
                <a:path w="174046" h="84229">
                  <a:moveTo>
                    <a:pt x="73700" y="84228"/>
                  </a:moveTo>
                  <a:lnTo>
                    <a:pt x="91681" y="68587"/>
                  </a:lnTo>
                  <a:lnTo>
                    <a:pt x="148054" y="45791"/>
                  </a:lnTo>
                  <a:lnTo>
                    <a:pt x="168747" y="38679"/>
                  </a:lnTo>
                  <a:lnTo>
                    <a:pt x="173329" y="38654"/>
                  </a:lnTo>
                  <a:lnTo>
                    <a:pt x="174045" y="40978"/>
                  </a:lnTo>
                  <a:lnTo>
                    <a:pt x="172182" y="44866"/>
                  </a:lnTo>
                  <a:lnTo>
                    <a:pt x="160753" y="52306"/>
                  </a:lnTo>
                  <a:lnTo>
                    <a:pt x="142806" y="58342"/>
                  </a:lnTo>
                  <a:lnTo>
                    <a:pt x="79652" y="62535"/>
                  </a:lnTo>
                  <a:lnTo>
                    <a:pt x="55288" y="56649"/>
                  </a:lnTo>
                  <a:lnTo>
                    <a:pt x="43878" y="51804"/>
                  </a:lnTo>
                  <a:lnTo>
                    <a:pt x="28080" y="370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5376" y="3327241"/>
              <a:ext cx="140075" cy="112507"/>
            </a:xfrm>
            <a:custGeom>
              <a:avLst/>
              <a:gdLst/>
              <a:ahLst/>
              <a:cxnLst/>
              <a:rect l="0" t="0" r="0" b="0"/>
              <a:pathLst>
                <a:path w="140075" h="112507">
                  <a:moveTo>
                    <a:pt x="87432" y="94520"/>
                  </a:moveTo>
                  <a:lnTo>
                    <a:pt x="81843" y="35904"/>
                  </a:lnTo>
                  <a:lnTo>
                    <a:pt x="72859" y="15436"/>
                  </a:lnTo>
                  <a:lnTo>
                    <a:pt x="67188" y="6702"/>
                  </a:lnTo>
                  <a:lnTo>
                    <a:pt x="59898" y="2050"/>
                  </a:lnTo>
                  <a:lnTo>
                    <a:pt x="42439" y="0"/>
                  </a:lnTo>
                  <a:lnTo>
                    <a:pt x="26101" y="6108"/>
                  </a:lnTo>
                  <a:lnTo>
                    <a:pt x="18469" y="11012"/>
                  </a:lnTo>
                  <a:lnTo>
                    <a:pt x="6869" y="25820"/>
                  </a:lnTo>
                  <a:lnTo>
                    <a:pt x="2138" y="34682"/>
                  </a:lnTo>
                  <a:lnTo>
                    <a:pt x="0" y="53887"/>
                  </a:lnTo>
                  <a:lnTo>
                    <a:pt x="4120" y="72952"/>
                  </a:lnTo>
                  <a:lnTo>
                    <a:pt x="13749" y="89224"/>
                  </a:lnTo>
                  <a:lnTo>
                    <a:pt x="28948" y="101135"/>
                  </a:lnTo>
                  <a:lnTo>
                    <a:pt x="48571" y="109158"/>
                  </a:lnTo>
                  <a:lnTo>
                    <a:pt x="84756" y="112506"/>
                  </a:lnTo>
                  <a:lnTo>
                    <a:pt x="107300" y="109143"/>
                  </a:lnTo>
                  <a:lnTo>
                    <a:pt x="122778" y="100629"/>
                  </a:lnTo>
                  <a:lnTo>
                    <a:pt x="140074" y="83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6672" y="3137280"/>
              <a:ext cx="173007" cy="105498"/>
            </a:xfrm>
            <a:custGeom>
              <a:avLst/>
              <a:gdLst/>
              <a:ahLst/>
              <a:cxnLst/>
              <a:rect l="0" t="0" r="0" b="0"/>
              <a:pathLst>
                <a:path w="173007" h="105498">
                  <a:moveTo>
                    <a:pt x="88778" y="105497"/>
                  </a:moveTo>
                  <a:lnTo>
                    <a:pt x="83189" y="88729"/>
                  </a:lnTo>
                  <a:lnTo>
                    <a:pt x="83565" y="71138"/>
                  </a:lnTo>
                  <a:lnTo>
                    <a:pt x="85291" y="51622"/>
                  </a:lnTo>
                  <a:lnTo>
                    <a:pt x="82159" y="31250"/>
                  </a:lnTo>
                  <a:lnTo>
                    <a:pt x="73748" y="13616"/>
                  </a:lnTo>
                  <a:lnTo>
                    <a:pt x="68230" y="5639"/>
                  </a:lnTo>
                  <a:lnTo>
                    <a:pt x="61041" y="1490"/>
                  </a:lnTo>
                  <a:lnTo>
                    <a:pt x="43695" y="0"/>
                  </a:lnTo>
                  <a:lnTo>
                    <a:pt x="14199" y="11328"/>
                  </a:lnTo>
                  <a:lnTo>
                    <a:pt x="7473" y="19321"/>
                  </a:lnTo>
                  <a:lnTo>
                    <a:pt x="0" y="40680"/>
                  </a:lnTo>
                  <a:lnTo>
                    <a:pt x="347" y="50587"/>
                  </a:lnTo>
                  <a:lnTo>
                    <a:pt x="6972" y="67835"/>
                  </a:lnTo>
                  <a:lnTo>
                    <a:pt x="23855" y="90698"/>
                  </a:lnTo>
                  <a:lnTo>
                    <a:pt x="43156" y="98920"/>
                  </a:lnTo>
                  <a:lnTo>
                    <a:pt x="67332" y="101404"/>
                  </a:lnTo>
                  <a:lnTo>
                    <a:pt x="93675" y="98608"/>
                  </a:lnTo>
                  <a:lnTo>
                    <a:pt x="114741" y="90347"/>
                  </a:lnTo>
                  <a:lnTo>
                    <a:pt x="131903" y="77707"/>
                  </a:lnTo>
                  <a:lnTo>
                    <a:pt x="173006" y="31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0213" y="2916393"/>
              <a:ext cx="129466" cy="147400"/>
            </a:xfrm>
            <a:custGeom>
              <a:avLst/>
              <a:gdLst/>
              <a:ahLst/>
              <a:cxnLst/>
              <a:rect l="0" t="0" r="0" b="0"/>
              <a:pathLst>
                <a:path w="129466" h="147400">
                  <a:moveTo>
                    <a:pt x="13652" y="147399"/>
                  </a:moveTo>
                  <a:lnTo>
                    <a:pt x="40038" y="131758"/>
                  </a:lnTo>
                  <a:lnTo>
                    <a:pt x="75932" y="121058"/>
                  </a:lnTo>
                  <a:lnTo>
                    <a:pt x="106845" y="118538"/>
                  </a:lnTo>
                  <a:lnTo>
                    <a:pt x="105026" y="119969"/>
                  </a:lnTo>
                  <a:lnTo>
                    <a:pt x="99135" y="122094"/>
                  </a:lnTo>
                  <a:lnTo>
                    <a:pt x="83230" y="121335"/>
                  </a:lnTo>
                  <a:lnTo>
                    <a:pt x="44423" y="111315"/>
                  </a:lnTo>
                  <a:lnTo>
                    <a:pt x="19000" y="95894"/>
                  </a:lnTo>
                  <a:lnTo>
                    <a:pt x="7060" y="80054"/>
                  </a:lnTo>
                  <a:lnTo>
                    <a:pt x="2238" y="70917"/>
                  </a:lnTo>
                  <a:lnTo>
                    <a:pt x="0" y="51406"/>
                  </a:lnTo>
                  <a:lnTo>
                    <a:pt x="1041" y="41290"/>
                  </a:lnTo>
                  <a:lnTo>
                    <a:pt x="5245" y="33376"/>
                  </a:lnTo>
                  <a:lnTo>
                    <a:pt x="19274" y="21463"/>
                  </a:lnTo>
                  <a:lnTo>
                    <a:pt x="46903" y="8180"/>
                  </a:lnTo>
                  <a:lnTo>
                    <a:pt x="103313" y="1078"/>
                  </a:lnTo>
                  <a:lnTo>
                    <a:pt x="1294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7727" y="2745442"/>
              <a:ext cx="174595" cy="105387"/>
            </a:xfrm>
            <a:custGeom>
              <a:avLst/>
              <a:gdLst/>
              <a:ahLst/>
              <a:cxnLst/>
              <a:rect l="0" t="0" r="0" b="0"/>
              <a:pathLst>
                <a:path w="174595" h="105387">
                  <a:moveTo>
                    <a:pt x="27195" y="34081"/>
                  </a:moveTo>
                  <a:lnTo>
                    <a:pt x="10427" y="28492"/>
                  </a:lnTo>
                  <a:lnTo>
                    <a:pt x="5488" y="31525"/>
                  </a:lnTo>
                  <a:lnTo>
                    <a:pt x="0" y="47373"/>
                  </a:lnTo>
                  <a:lnTo>
                    <a:pt x="2499" y="77014"/>
                  </a:lnTo>
                  <a:lnTo>
                    <a:pt x="10760" y="94496"/>
                  </a:lnTo>
                  <a:lnTo>
                    <a:pt x="16238" y="102434"/>
                  </a:lnTo>
                  <a:lnTo>
                    <a:pt x="22230" y="105386"/>
                  </a:lnTo>
                  <a:lnTo>
                    <a:pt x="28564" y="105014"/>
                  </a:lnTo>
                  <a:lnTo>
                    <a:pt x="35127" y="102427"/>
                  </a:lnTo>
                  <a:lnTo>
                    <a:pt x="55541" y="82018"/>
                  </a:lnTo>
                  <a:lnTo>
                    <a:pt x="88344" y="23139"/>
                  </a:lnTo>
                  <a:lnTo>
                    <a:pt x="104675" y="8551"/>
                  </a:lnTo>
                  <a:lnTo>
                    <a:pt x="113943" y="3023"/>
                  </a:lnTo>
                  <a:lnTo>
                    <a:pt x="133600" y="0"/>
                  </a:lnTo>
                  <a:lnTo>
                    <a:pt x="143755" y="832"/>
                  </a:lnTo>
                  <a:lnTo>
                    <a:pt x="151695" y="4896"/>
                  </a:lnTo>
                  <a:lnTo>
                    <a:pt x="163637" y="18770"/>
                  </a:lnTo>
                  <a:lnTo>
                    <a:pt x="173151" y="73731"/>
                  </a:lnTo>
                  <a:lnTo>
                    <a:pt x="174594" y="86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9108" y="2379440"/>
              <a:ext cx="326385" cy="166152"/>
            </a:xfrm>
            <a:custGeom>
              <a:avLst/>
              <a:gdLst/>
              <a:ahLst/>
              <a:cxnLst/>
              <a:rect l="0" t="0" r="0" b="0"/>
              <a:pathLst>
                <a:path w="326385" h="166152">
                  <a:moveTo>
                    <a:pt x="0" y="0"/>
                  </a:moveTo>
                  <a:lnTo>
                    <a:pt x="3120" y="42692"/>
                  </a:lnTo>
                  <a:lnTo>
                    <a:pt x="9576" y="62258"/>
                  </a:lnTo>
                  <a:lnTo>
                    <a:pt x="52998" y="123888"/>
                  </a:lnTo>
                  <a:lnTo>
                    <a:pt x="68008" y="138119"/>
                  </a:lnTo>
                  <a:lnTo>
                    <a:pt x="109360" y="156788"/>
                  </a:lnTo>
                  <a:lnTo>
                    <a:pt x="162242" y="166151"/>
                  </a:lnTo>
                  <a:lnTo>
                    <a:pt x="216578" y="152360"/>
                  </a:lnTo>
                  <a:lnTo>
                    <a:pt x="250175" y="139640"/>
                  </a:lnTo>
                  <a:lnTo>
                    <a:pt x="304975" y="97627"/>
                  </a:lnTo>
                  <a:lnTo>
                    <a:pt x="326384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05450" y="2326798"/>
              <a:ext cx="178986" cy="21057"/>
            </a:xfrm>
            <a:custGeom>
              <a:avLst/>
              <a:gdLst/>
              <a:ahLst/>
              <a:cxnLst/>
              <a:rect l="0" t="0" r="0" b="0"/>
              <a:pathLst>
                <a:path w="178986" h="21057">
                  <a:moveTo>
                    <a:pt x="0" y="0"/>
                  </a:moveTo>
                  <a:lnTo>
                    <a:pt x="58617" y="14654"/>
                  </a:lnTo>
                  <a:lnTo>
                    <a:pt x="112791" y="19792"/>
                  </a:lnTo>
                  <a:lnTo>
                    <a:pt x="159194" y="20807"/>
                  </a:lnTo>
                  <a:lnTo>
                    <a:pt x="178985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79150" y="2232041"/>
              <a:ext cx="47704" cy="168457"/>
            </a:xfrm>
            <a:custGeom>
              <a:avLst/>
              <a:gdLst/>
              <a:ahLst/>
              <a:cxnLst/>
              <a:rect l="0" t="0" r="0" b="0"/>
              <a:pathLst>
                <a:path w="47704" h="168457">
                  <a:moveTo>
                    <a:pt x="42114" y="0"/>
                  </a:moveTo>
                  <a:lnTo>
                    <a:pt x="47703" y="16768"/>
                  </a:lnTo>
                  <a:lnTo>
                    <a:pt x="47328" y="34358"/>
                  </a:lnTo>
                  <a:lnTo>
                    <a:pt x="37420" y="67112"/>
                  </a:lnTo>
                  <a:lnTo>
                    <a:pt x="14806" y="12547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05450" y="2087892"/>
              <a:ext cx="242157" cy="117340"/>
            </a:xfrm>
            <a:custGeom>
              <a:avLst/>
              <a:gdLst/>
              <a:ahLst/>
              <a:cxnLst/>
              <a:rect l="0" t="0" r="0" b="0"/>
              <a:pathLst>
                <a:path w="242157" h="117340">
                  <a:moveTo>
                    <a:pt x="0" y="80978"/>
                  </a:moveTo>
                  <a:lnTo>
                    <a:pt x="58617" y="86567"/>
                  </a:lnTo>
                  <a:lnTo>
                    <a:pt x="111621" y="91701"/>
                  </a:lnTo>
                  <a:lnTo>
                    <a:pt x="167904" y="106032"/>
                  </a:lnTo>
                  <a:lnTo>
                    <a:pt x="203442" y="117339"/>
                  </a:lnTo>
                  <a:lnTo>
                    <a:pt x="175273" y="102245"/>
                  </a:lnTo>
                  <a:lnTo>
                    <a:pt x="144543" y="75647"/>
                  </a:lnTo>
                  <a:lnTo>
                    <a:pt x="130142" y="57552"/>
                  </a:lnTo>
                  <a:lnTo>
                    <a:pt x="127706" y="47813"/>
                  </a:lnTo>
                  <a:lnTo>
                    <a:pt x="131238" y="27634"/>
                  </a:lnTo>
                  <a:lnTo>
                    <a:pt x="136625" y="19679"/>
                  </a:lnTo>
                  <a:lnTo>
                    <a:pt x="151969" y="7720"/>
                  </a:lnTo>
                  <a:lnTo>
                    <a:pt x="185928" y="0"/>
                  </a:lnTo>
                  <a:lnTo>
                    <a:pt x="242156" y="7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63378" y="1958300"/>
              <a:ext cx="116045" cy="95532"/>
            </a:xfrm>
            <a:custGeom>
              <a:avLst/>
              <a:gdLst/>
              <a:ahLst/>
              <a:cxnLst/>
              <a:rect l="0" t="0" r="0" b="0"/>
              <a:pathLst>
                <a:path w="116045" h="95532">
                  <a:moveTo>
                    <a:pt x="10528" y="10529"/>
                  </a:moveTo>
                  <a:lnTo>
                    <a:pt x="4939" y="27296"/>
                  </a:lnTo>
                  <a:lnTo>
                    <a:pt x="5632" y="34575"/>
                  </a:lnTo>
                  <a:lnTo>
                    <a:pt x="12642" y="48902"/>
                  </a:lnTo>
                  <a:lnTo>
                    <a:pt x="37375" y="77163"/>
                  </a:lnTo>
                  <a:lnTo>
                    <a:pt x="55216" y="91227"/>
                  </a:lnTo>
                  <a:lnTo>
                    <a:pt x="64886" y="94743"/>
                  </a:lnTo>
                  <a:lnTo>
                    <a:pt x="84990" y="95531"/>
                  </a:lnTo>
                  <a:lnTo>
                    <a:pt x="94095" y="91763"/>
                  </a:lnTo>
                  <a:lnTo>
                    <a:pt x="110450" y="78218"/>
                  </a:lnTo>
                  <a:lnTo>
                    <a:pt x="114577" y="69693"/>
                  </a:lnTo>
                  <a:lnTo>
                    <a:pt x="116044" y="50862"/>
                  </a:lnTo>
                  <a:lnTo>
                    <a:pt x="104703" y="20529"/>
                  </a:lnTo>
                  <a:lnTo>
                    <a:pt x="96708" y="13686"/>
                  </a:lnTo>
                  <a:lnTo>
                    <a:pt x="75347" y="6083"/>
                  </a:lnTo>
                  <a:lnTo>
                    <a:pt x="19180" y="8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05492" y="1768787"/>
              <a:ext cx="105841" cy="112888"/>
            </a:xfrm>
            <a:custGeom>
              <a:avLst/>
              <a:gdLst/>
              <a:ahLst/>
              <a:cxnLst/>
              <a:rect l="0" t="0" r="0" b="0"/>
              <a:pathLst>
                <a:path w="105841" h="112888">
                  <a:moveTo>
                    <a:pt x="0" y="94757"/>
                  </a:moveTo>
                  <a:lnTo>
                    <a:pt x="16767" y="105935"/>
                  </a:lnTo>
                  <a:lnTo>
                    <a:pt x="49552" y="112887"/>
                  </a:lnTo>
                  <a:lnTo>
                    <a:pt x="83312" y="109357"/>
                  </a:lnTo>
                  <a:lnTo>
                    <a:pt x="91806" y="104490"/>
                  </a:lnTo>
                  <a:lnTo>
                    <a:pt x="104363" y="89724"/>
                  </a:lnTo>
                  <a:lnTo>
                    <a:pt x="105840" y="80873"/>
                  </a:lnTo>
                  <a:lnTo>
                    <a:pt x="101242" y="61680"/>
                  </a:lnTo>
                  <a:lnTo>
                    <a:pt x="85500" y="36733"/>
                  </a:lnTo>
                  <a:lnTo>
                    <a:pt x="69585" y="24905"/>
                  </a:lnTo>
                  <a:lnTo>
                    <a:pt x="49644" y="16918"/>
                  </a:lnTo>
                  <a:lnTo>
                    <a:pt x="16789" y="11252"/>
                  </a:lnTo>
                  <a:lnTo>
                    <a:pt x="11193" y="86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105492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284476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52849" y="1581686"/>
              <a:ext cx="336913" cy="208159"/>
            </a:xfrm>
            <a:custGeom>
              <a:avLst/>
              <a:gdLst/>
              <a:ahLst/>
              <a:cxnLst/>
              <a:rect l="0" t="0" r="0" b="0"/>
              <a:pathLst>
                <a:path w="336913" h="208159">
                  <a:moveTo>
                    <a:pt x="0" y="50231"/>
                  </a:moveTo>
                  <a:lnTo>
                    <a:pt x="17981" y="34590"/>
                  </a:lnTo>
                  <a:lnTo>
                    <a:pt x="69742" y="9797"/>
                  </a:lnTo>
                  <a:lnTo>
                    <a:pt x="130673" y="0"/>
                  </a:lnTo>
                  <a:lnTo>
                    <a:pt x="173509" y="642"/>
                  </a:lnTo>
                  <a:lnTo>
                    <a:pt x="207778" y="14611"/>
                  </a:lnTo>
                  <a:lnTo>
                    <a:pt x="248345" y="47114"/>
                  </a:lnTo>
                  <a:lnTo>
                    <a:pt x="297089" y="107770"/>
                  </a:lnTo>
                  <a:lnTo>
                    <a:pt x="324331" y="170661"/>
                  </a:lnTo>
                  <a:lnTo>
                    <a:pt x="336912" y="208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979772" y="5548518"/>
            <a:ext cx="1010736" cy="488311"/>
            <a:chOff x="3979772" y="5548518"/>
            <a:chExt cx="1010736" cy="488311"/>
          </a:xfrm>
        </p:grpSpPr>
        <p:sp>
          <p:nvSpPr>
            <p:cNvPr id="77" name="Freeform 76"/>
            <p:cNvSpPr/>
            <p:nvPr/>
          </p:nvSpPr>
          <p:spPr>
            <a:xfrm>
              <a:off x="3979772" y="5569575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0" y="0"/>
                  </a:moveTo>
                  <a:lnTo>
                    <a:pt x="49498" y="55087"/>
                  </a:lnTo>
                  <a:lnTo>
                    <a:pt x="105933" y="101374"/>
                  </a:lnTo>
                  <a:lnTo>
                    <a:pt x="136782" y="128602"/>
                  </a:lnTo>
                  <a:lnTo>
                    <a:pt x="14739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00829" y="5548518"/>
              <a:ext cx="305327" cy="431669"/>
            </a:xfrm>
            <a:custGeom>
              <a:avLst/>
              <a:gdLst/>
              <a:ahLst/>
              <a:cxnLst/>
              <a:rect l="0" t="0" r="0" b="0"/>
              <a:pathLst>
                <a:path w="305327" h="431669">
                  <a:moveTo>
                    <a:pt x="305326" y="0"/>
                  </a:moveTo>
                  <a:lnTo>
                    <a:pt x="250239" y="55087"/>
                  </a:lnTo>
                  <a:lnTo>
                    <a:pt x="212427" y="109711"/>
                  </a:lnTo>
                  <a:lnTo>
                    <a:pt x="174867" y="171213"/>
                  </a:lnTo>
                  <a:lnTo>
                    <a:pt x="140543" y="230699"/>
                  </a:lnTo>
                  <a:lnTo>
                    <a:pt x="94560" y="292342"/>
                  </a:lnTo>
                  <a:lnTo>
                    <a:pt x="81801" y="308914"/>
                  </a:lnTo>
                  <a:lnTo>
                    <a:pt x="48149" y="362747"/>
                  </a:lnTo>
                  <a:lnTo>
                    <a:pt x="6181" y="42406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24619" y="5774005"/>
              <a:ext cx="169655" cy="216711"/>
            </a:xfrm>
            <a:custGeom>
              <a:avLst/>
              <a:gdLst/>
              <a:ahLst/>
              <a:cxnLst/>
              <a:rect l="0" t="0" r="0" b="0"/>
              <a:pathLst>
                <a:path w="169655" h="216711">
                  <a:moveTo>
                    <a:pt x="60479" y="79839"/>
                  </a:moveTo>
                  <a:lnTo>
                    <a:pt x="119096" y="74250"/>
                  </a:lnTo>
                  <a:lnTo>
                    <a:pt x="153886" y="65185"/>
                  </a:lnTo>
                  <a:lnTo>
                    <a:pt x="161355" y="58371"/>
                  </a:lnTo>
                  <a:lnTo>
                    <a:pt x="169654" y="38323"/>
                  </a:lnTo>
                  <a:lnTo>
                    <a:pt x="168357" y="28765"/>
                  </a:lnTo>
                  <a:lnTo>
                    <a:pt x="157558" y="11906"/>
                  </a:lnTo>
                  <a:lnTo>
                    <a:pt x="134821" y="2853"/>
                  </a:lnTo>
                  <a:lnTo>
                    <a:pt x="107558" y="0"/>
                  </a:lnTo>
                  <a:lnTo>
                    <a:pt x="83743" y="2631"/>
                  </a:lnTo>
                  <a:lnTo>
                    <a:pt x="64580" y="10820"/>
                  </a:lnTo>
                  <a:lnTo>
                    <a:pt x="33213" y="35140"/>
                  </a:lnTo>
                  <a:lnTo>
                    <a:pt x="17175" y="61136"/>
                  </a:lnTo>
                  <a:lnTo>
                    <a:pt x="2446" y="102531"/>
                  </a:lnTo>
                  <a:lnTo>
                    <a:pt x="0" y="139855"/>
                  </a:lnTo>
                  <a:lnTo>
                    <a:pt x="3574" y="162665"/>
                  </a:lnTo>
                  <a:lnTo>
                    <a:pt x="12181" y="181381"/>
                  </a:lnTo>
                  <a:lnTo>
                    <a:pt x="17752" y="189648"/>
                  </a:lnTo>
                  <a:lnTo>
                    <a:pt x="36420" y="201953"/>
                  </a:lnTo>
                  <a:lnTo>
                    <a:pt x="66999" y="212337"/>
                  </a:lnTo>
                  <a:lnTo>
                    <a:pt x="92065" y="216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97418" y="5798063"/>
              <a:ext cx="198292" cy="238766"/>
            </a:xfrm>
            <a:custGeom>
              <a:avLst/>
              <a:gdLst/>
              <a:ahLst/>
              <a:cxnLst/>
              <a:rect l="0" t="0" r="0" b="0"/>
              <a:pathLst>
                <a:path w="198292" h="238766">
                  <a:moveTo>
                    <a:pt x="135120" y="34724"/>
                  </a:moveTo>
                  <a:lnTo>
                    <a:pt x="123942" y="17957"/>
                  </a:lnTo>
                  <a:lnTo>
                    <a:pt x="105976" y="6605"/>
                  </a:lnTo>
                  <a:lnTo>
                    <a:pt x="83563" y="0"/>
                  </a:lnTo>
                  <a:lnTo>
                    <a:pt x="61903" y="964"/>
                  </a:lnTo>
                  <a:lnTo>
                    <a:pt x="53554" y="5199"/>
                  </a:lnTo>
                  <a:lnTo>
                    <a:pt x="22011" y="41321"/>
                  </a:lnTo>
                  <a:lnTo>
                    <a:pt x="7110" y="68264"/>
                  </a:lnTo>
                  <a:lnTo>
                    <a:pt x="0" y="118385"/>
                  </a:lnTo>
                  <a:lnTo>
                    <a:pt x="1715" y="177158"/>
                  </a:lnTo>
                  <a:lnTo>
                    <a:pt x="12925" y="212238"/>
                  </a:lnTo>
                  <a:lnTo>
                    <a:pt x="18562" y="223257"/>
                  </a:lnTo>
                  <a:lnTo>
                    <a:pt x="26999" y="230602"/>
                  </a:lnTo>
                  <a:lnTo>
                    <a:pt x="48852" y="238765"/>
                  </a:lnTo>
                  <a:lnTo>
                    <a:pt x="71042" y="236153"/>
                  </a:lnTo>
                  <a:lnTo>
                    <a:pt x="91434" y="226023"/>
                  </a:lnTo>
                  <a:lnTo>
                    <a:pt x="108295" y="209823"/>
                  </a:lnTo>
                  <a:lnTo>
                    <a:pt x="129778" y="170827"/>
                  </a:lnTo>
                  <a:lnTo>
                    <a:pt x="148917" y="113262"/>
                  </a:lnTo>
                  <a:lnTo>
                    <a:pt x="149831" y="89517"/>
                  </a:lnTo>
                  <a:lnTo>
                    <a:pt x="147508" y="75454"/>
                  </a:lnTo>
                  <a:lnTo>
                    <a:pt x="146475" y="84802"/>
                  </a:lnTo>
                  <a:lnTo>
                    <a:pt x="160376" y="140709"/>
                  </a:lnTo>
                  <a:lnTo>
                    <a:pt x="198291" y="203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26991" y="5776298"/>
              <a:ext cx="163517" cy="226816"/>
            </a:xfrm>
            <a:custGeom>
              <a:avLst/>
              <a:gdLst/>
              <a:ahLst/>
              <a:cxnLst/>
              <a:rect l="0" t="0" r="0" b="0"/>
              <a:pathLst>
                <a:path w="163517" h="226816">
                  <a:moveTo>
                    <a:pt x="5589" y="98603"/>
                  </a:moveTo>
                  <a:lnTo>
                    <a:pt x="0" y="115371"/>
                  </a:lnTo>
                  <a:lnTo>
                    <a:pt x="4442" y="166950"/>
                  </a:lnTo>
                  <a:lnTo>
                    <a:pt x="19938" y="224240"/>
                  </a:lnTo>
                  <a:lnTo>
                    <a:pt x="22174" y="226815"/>
                  </a:lnTo>
                  <a:lnTo>
                    <a:pt x="23665" y="223852"/>
                  </a:lnTo>
                  <a:lnTo>
                    <a:pt x="24151" y="206912"/>
                  </a:lnTo>
                  <a:lnTo>
                    <a:pt x="18051" y="151497"/>
                  </a:lnTo>
                  <a:lnTo>
                    <a:pt x="19810" y="112326"/>
                  </a:lnTo>
                  <a:lnTo>
                    <a:pt x="34151" y="56910"/>
                  </a:lnTo>
                  <a:lnTo>
                    <a:pt x="40900" y="35619"/>
                  </a:lnTo>
                  <a:lnTo>
                    <a:pt x="54038" y="20698"/>
                  </a:lnTo>
                  <a:lnTo>
                    <a:pt x="84285" y="5720"/>
                  </a:lnTo>
                  <a:lnTo>
                    <a:pt x="108415" y="0"/>
                  </a:lnTo>
                  <a:lnTo>
                    <a:pt x="163516" y="3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2183861" y="1758259"/>
            <a:ext cx="4807062" cy="3621804"/>
          </a:xfrm>
          <a:custGeom>
            <a:avLst/>
            <a:gdLst/>
            <a:ahLst/>
            <a:cxnLst/>
            <a:rect l="0" t="0" r="0" b="0"/>
            <a:pathLst>
              <a:path w="4807062" h="3621804">
                <a:moveTo>
                  <a:pt x="6066" y="0"/>
                </a:moveTo>
                <a:lnTo>
                  <a:pt x="2947" y="42691"/>
                </a:lnTo>
                <a:lnTo>
                  <a:pt x="0" y="63427"/>
                </a:lnTo>
                <a:lnTo>
                  <a:pt x="4521" y="111574"/>
                </a:lnTo>
                <a:lnTo>
                  <a:pt x="5761" y="171128"/>
                </a:lnTo>
                <a:lnTo>
                  <a:pt x="6006" y="227952"/>
                </a:lnTo>
                <a:lnTo>
                  <a:pt x="9174" y="287356"/>
                </a:lnTo>
                <a:lnTo>
                  <a:pt x="14396" y="337826"/>
                </a:lnTo>
                <a:lnTo>
                  <a:pt x="15943" y="389825"/>
                </a:lnTo>
                <a:lnTo>
                  <a:pt x="19521" y="445396"/>
                </a:lnTo>
                <a:lnTo>
                  <a:pt x="21751" y="496957"/>
                </a:lnTo>
                <a:lnTo>
                  <a:pt x="20056" y="522687"/>
                </a:lnTo>
                <a:lnTo>
                  <a:pt x="25381" y="577159"/>
                </a:lnTo>
                <a:lnTo>
                  <a:pt x="32368" y="637702"/>
                </a:lnTo>
                <a:lnTo>
                  <a:pt x="36086" y="689247"/>
                </a:lnTo>
                <a:lnTo>
                  <a:pt x="37188" y="748973"/>
                </a:lnTo>
                <a:lnTo>
                  <a:pt x="37445" y="793401"/>
                </a:lnTo>
                <a:lnTo>
                  <a:pt x="37560" y="839273"/>
                </a:lnTo>
                <a:lnTo>
                  <a:pt x="37624" y="902220"/>
                </a:lnTo>
                <a:lnTo>
                  <a:pt x="38813" y="955056"/>
                </a:lnTo>
                <a:lnTo>
                  <a:pt x="43237" y="998077"/>
                </a:lnTo>
                <a:lnTo>
                  <a:pt x="39744" y="1041374"/>
                </a:lnTo>
                <a:lnTo>
                  <a:pt x="32732" y="1084014"/>
                </a:lnTo>
                <a:lnTo>
                  <a:pt x="29955" y="1147481"/>
                </a:lnTo>
                <a:lnTo>
                  <a:pt x="33681" y="1207231"/>
                </a:lnTo>
                <a:lnTo>
                  <a:pt x="29586" y="1253400"/>
                </a:lnTo>
                <a:lnTo>
                  <a:pt x="29023" y="1315693"/>
                </a:lnTo>
                <a:lnTo>
                  <a:pt x="35745" y="1379123"/>
                </a:lnTo>
                <a:lnTo>
                  <a:pt x="43976" y="1442371"/>
                </a:lnTo>
                <a:lnTo>
                  <a:pt x="46934" y="1505565"/>
                </a:lnTo>
                <a:lnTo>
                  <a:pt x="47811" y="1568743"/>
                </a:lnTo>
                <a:lnTo>
                  <a:pt x="48071" y="1631916"/>
                </a:lnTo>
                <a:lnTo>
                  <a:pt x="48148" y="1695087"/>
                </a:lnTo>
                <a:lnTo>
                  <a:pt x="49340" y="1754749"/>
                </a:lnTo>
                <a:lnTo>
                  <a:pt x="56511" y="1817487"/>
                </a:lnTo>
                <a:lnTo>
                  <a:pt x="58058" y="1872904"/>
                </a:lnTo>
                <a:lnTo>
                  <a:pt x="61635" y="1929488"/>
                </a:lnTo>
                <a:lnTo>
                  <a:pt x="66985" y="1987588"/>
                </a:lnTo>
                <a:lnTo>
                  <a:pt x="68570" y="2041848"/>
                </a:lnTo>
                <a:lnTo>
                  <a:pt x="72159" y="2094969"/>
                </a:lnTo>
                <a:lnTo>
                  <a:pt x="77512" y="2147754"/>
                </a:lnTo>
                <a:lnTo>
                  <a:pt x="82217" y="2200438"/>
                </a:lnTo>
                <a:lnTo>
                  <a:pt x="87901" y="2253093"/>
                </a:lnTo>
                <a:lnTo>
                  <a:pt x="92704" y="2302620"/>
                </a:lnTo>
                <a:lnTo>
                  <a:pt x="98417" y="2350049"/>
                </a:lnTo>
                <a:lnTo>
                  <a:pt x="100347" y="2412889"/>
                </a:lnTo>
                <a:lnTo>
                  <a:pt x="109134" y="2471532"/>
                </a:lnTo>
                <a:lnTo>
                  <a:pt x="118753" y="2519940"/>
                </a:lnTo>
                <a:lnTo>
                  <a:pt x="129364" y="2578812"/>
                </a:lnTo>
                <a:lnTo>
                  <a:pt x="137396" y="2635501"/>
                </a:lnTo>
                <a:lnTo>
                  <a:pt x="141842" y="2691760"/>
                </a:lnTo>
                <a:lnTo>
                  <a:pt x="145840" y="2751052"/>
                </a:lnTo>
                <a:lnTo>
                  <a:pt x="151959" y="2813154"/>
                </a:lnTo>
                <a:lnTo>
                  <a:pt x="160403" y="2870481"/>
                </a:lnTo>
                <a:lnTo>
                  <a:pt x="166404" y="2926865"/>
                </a:lnTo>
                <a:lnTo>
                  <a:pt x="172918" y="2988652"/>
                </a:lnTo>
                <a:lnTo>
                  <a:pt x="181441" y="3048777"/>
                </a:lnTo>
                <a:lnTo>
                  <a:pt x="184338" y="3108833"/>
                </a:lnTo>
                <a:lnTo>
                  <a:pt x="190499" y="3165496"/>
                </a:lnTo>
                <a:lnTo>
                  <a:pt x="195745" y="3217720"/>
                </a:lnTo>
                <a:lnTo>
                  <a:pt x="204512" y="3279425"/>
                </a:lnTo>
                <a:lnTo>
                  <a:pt x="214230" y="3339933"/>
                </a:lnTo>
                <a:lnTo>
                  <a:pt x="221750" y="3394159"/>
                </a:lnTo>
                <a:lnTo>
                  <a:pt x="226095" y="3449931"/>
                </a:lnTo>
                <a:lnTo>
                  <a:pt x="230073" y="3502888"/>
                </a:lnTo>
                <a:lnTo>
                  <a:pt x="233137" y="3525668"/>
                </a:lnTo>
                <a:lnTo>
                  <a:pt x="230599" y="3547491"/>
                </a:lnTo>
                <a:lnTo>
                  <a:pt x="232963" y="3553544"/>
                </a:lnTo>
                <a:lnTo>
                  <a:pt x="238050" y="3556410"/>
                </a:lnTo>
                <a:lnTo>
                  <a:pt x="255399" y="3556475"/>
                </a:lnTo>
                <a:lnTo>
                  <a:pt x="307958" y="3546984"/>
                </a:lnTo>
                <a:lnTo>
                  <a:pt x="370818" y="3537644"/>
                </a:lnTo>
                <a:lnTo>
                  <a:pt x="432302" y="3528674"/>
                </a:lnTo>
                <a:lnTo>
                  <a:pt x="486011" y="3526199"/>
                </a:lnTo>
                <a:lnTo>
                  <a:pt x="548034" y="3518024"/>
                </a:lnTo>
                <a:lnTo>
                  <a:pt x="602978" y="3516815"/>
                </a:lnTo>
                <a:lnTo>
                  <a:pt x="658892" y="3516577"/>
                </a:lnTo>
                <a:lnTo>
                  <a:pt x="714996" y="3516530"/>
                </a:lnTo>
                <a:lnTo>
                  <a:pt x="776843" y="3524853"/>
                </a:lnTo>
                <a:lnTo>
                  <a:pt x="836822" y="3526613"/>
                </a:lnTo>
                <a:lnTo>
                  <a:pt x="887695" y="3526919"/>
                </a:lnTo>
                <a:lnTo>
                  <a:pt x="950052" y="3528191"/>
                </a:lnTo>
                <a:lnTo>
                  <a:pt x="1000274" y="3534275"/>
                </a:lnTo>
                <a:lnTo>
                  <a:pt x="1052199" y="3536597"/>
                </a:lnTo>
                <a:lnTo>
                  <a:pt x="1105798" y="3537285"/>
                </a:lnTo>
                <a:lnTo>
                  <a:pt x="1165614" y="3537489"/>
                </a:lnTo>
                <a:lnTo>
                  <a:pt x="1226620" y="3537550"/>
                </a:lnTo>
                <a:lnTo>
                  <a:pt x="1283431" y="3537568"/>
                </a:lnTo>
                <a:lnTo>
                  <a:pt x="1344198" y="3537573"/>
                </a:lnTo>
                <a:lnTo>
                  <a:pt x="1385749" y="3537575"/>
                </a:lnTo>
                <a:lnTo>
                  <a:pt x="1430733" y="3537575"/>
                </a:lnTo>
                <a:lnTo>
                  <a:pt x="1476852" y="3537575"/>
                </a:lnTo>
                <a:lnTo>
                  <a:pt x="1520746" y="3537575"/>
                </a:lnTo>
                <a:lnTo>
                  <a:pt x="1563651" y="3537575"/>
                </a:lnTo>
                <a:lnTo>
                  <a:pt x="1607286" y="3537575"/>
                </a:lnTo>
                <a:lnTo>
                  <a:pt x="1653976" y="3537575"/>
                </a:lnTo>
                <a:lnTo>
                  <a:pt x="1702023" y="3537575"/>
                </a:lnTo>
                <a:lnTo>
                  <a:pt x="1750674" y="3537575"/>
                </a:lnTo>
                <a:lnTo>
                  <a:pt x="1799592" y="3537575"/>
                </a:lnTo>
                <a:lnTo>
                  <a:pt x="1856403" y="3537575"/>
                </a:lnTo>
                <a:lnTo>
                  <a:pt x="1913795" y="3530339"/>
                </a:lnTo>
                <a:lnTo>
                  <a:pt x="1972649" y="3528022"/>
                </a:lnTo>
                <a:lnTo>
                  <a:pt x="2024792" y="3527336"/>
                </a:lnTo>
                <a:lnTo>
                  <a:pt x="2087036" y="3527133"/>
                </a:lnTo>
                <a:lnTo>
                  <a:pt x="2140183" y="3527072"/>
                </a:lnTo>
                <a:lnTo>
                  <a:pt x="2202723" y="3527054"/>
                </a:lnTo>
                <a:lnTo>
                  <a:pt x="2252450" y="3527049"/>
                </a:lnTo>
                <a:lnTo>
                  <a:pt x="2311174" y="3527047"/>
                </a:lnTo>
                <a:lnTo>
                  <a:pt x="2363092" y="3527047"/>
                </a:lnTo>
                <a:lnTo>
                  <a:pt x="2420979" y="3527047"/>
                </a:lnTo>
                <a:lnTo>
                  <a:pt x="2477125" y="3527047"/>
                </a:lnTo>
                <a:lnTo>
                  <a:pt x="2536265" y="3527047"/>
                </a:lnTo>
                <a:lnTo>
                  <a:pt x="2598170" y="3532636"/>
                </a:lnTo>
                <a:lnTo>
                  <a:pt x="2655458" y="3536599"/>
                </a:lnTo>
                <a:lnTo>
                  <a:pt x="2711835" y="3537382"/>
                </a:lnTo>
                <a:lnTo>
                  <a:pt x="2768031" y="3537537"/>
                </a:lnTo>
                <a:lnTo>
                  <a:pt x="2826921" y="3537564"/>
                </a:lnTo>
                <a:lnTo>
                  <a:pt x="2879464" y="3537572"/>
                </a:lnTo>
                <a:lnTo>
                  <a:pt x="2939140" y="3537575"/>
                </a:lnTo>
                <a:lnTo>
                  <a:pt x="2999108" y="3537575"/>
                </a:lnTo>
                <a:lnTo>
                  <a:pt x="3055915" y="3537575"/>
                </a:lnTo>
                <a:lnTo>
                  <a:pt x="3115250" y="3537575"/>
                </a:lnTo>
                <a:lnTo>
                  <a:pt x="3177221" y="3537575"/>
                </a:lnTo>
                <a:lnTo>
                  <a:pt x="3225932" y="3537575"/>
                </a:lnTo>
                <a:lnTo>
                  <a:pt x="3286388" y="3537575"/>
                </a:lnTo>
                <a:lnTo>
                  <a:pt x="3343391" y="3537575"/>
                </a:lnTo>
                <a:lnTo>
                  <a:pt x="3399711" y="3537575"/>
                </a:lnTo>
                <a:lnTo>
                  <a:pt x="3457066" y="3537575"/>
                </a:lnTo>
                <a:lnTo>
                  <a:pt x="3520387" y="3540695"/>
                </a:lnTo>
                <a:lnTo>
                  <a:pt x="3578302" y="3546640"/>
                </a:lnTo>
                <a:lnTo>
                  <a:pt x="3634803" y="3547814"/>
                </a:lnTo>
                <a:lnTo>
                  <a:pt x="3691023" y="3548046"/>
                </a:lnTo>
                <a:lnTo>
                  <a:pt x="3752778" y="3548093"/>
                </a:lnTo>
                <a:lnTo>
                  <a:pt x="3812896" y="3555337"/>
                </a:lnTo>
                <a:lnTo>
                  <a:pt x="3869833" y="3557981"/>
                </a:lnTo>
                <a:lnTo>
                  <a:pt x="3931728" y="3558504"/>
                </a:lnTo>
                <a:lnTo>
                  <a:pt x="3991874" y="3565842"/>
                </a:lnTo>
                <a:lnTo>
                  <a:pt x="4048815" y="3568505"/>
                </a:lnTo>
                <a:lnTo>
                  <a:pt x="4105123" y="3569031"/>
                </a:lnTo>
                <a:lnTo>
                  <a:pt x="4161305" y="3576371"/>
                </a:lnTo>
                <a:lnTo>
                  <a:pt x="4220583" y="3582153"/>
                </a:lnTo>
                <a:lnTo>
                  <a:pt x="4282682" y="3588625"/>
                </a:lnTo>
                <a:lnTo>
                  <a:pt x="4340009" y="3597138"/>
                </a:lnTo>
                <a:lnTo>
                  <a:pt x="4385836" y="3600847"/>
                </a:lnTo>
                <a:lnTo>
                  <a:pt x="4446207" y="3607665"/>
                </a:lnTo>
                <a:lnTo>
                  <a:pt x="4495291" y="3610205"/>
                </a:lnTo>
                <a:lnTo>
                  <a:pt x="4556917" y="3611063"/>
                </a:lnTo>
                <a:lnTo>
                  <a:pt x="4613890" y="3616822"/>
                </a:lnTo>
                <a:lnTo>
                  <a:pt x="4667345" y="3620819"/>
                </a:lnTo>
                <a:lnTo>
                  <a:pt x="4722964" y="3621609"/>
                </a:lnTo>
                <a:lnTo>
                  <a:pt x="4779011" y="3621765"/>
                </a:lnTo>
                <a:lnTo>
                  <a:pt x="4807061" y="362180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2886271" y="5106321"/>
            <a:ext cx="9066" cy="190927"/>
          </a:xfrm>
          <a:custGeom>
            <a:avLst/>
            <a:gdLst/>
            <a:ahLst/>
            <a:cxnLst/>
            <a:rect l="0" t="0" r="0" b="0"/>
            <a:pathLst>
              <a:path w="9066" h="190927">
                <a:moveTo>
                  <a:pt x="9065" y="0"/>
                </a:moveTo>
                <a:lnTo>
                  <a:pt x="0" y="58617"/>
                </a:lnTo>
                <a:lnTo>
                  <a:pt x="7063" y="118333"/>
                </a:lnTo>
                <a:lnTo>
                  <a:pt x="8670" y="172463"/>
                </a:lnTo>
                <a:lnTo>
                  <a:pt x="5508" y="1909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1973768" y="5064207"/>
            <a:ext cx="2532430" cy="536954"/>
            <a:chOff x="1973768" y="5064207"/>
            <a:chExt cx="2532430" cy="536954"/>
          </a:xfrm>
        </p:grpSpPr>
        <p:sp>
          <p:nvSpPr>
            <p:cNvPr id="85" name="Freeform 84"/>
            <p:cNvSpPr/>
            <p:nvPr/>
          </p:nvSpPr>
          <p:spPr>
            <a:xfrm>
              <a:off x="1973768" y="5359005"/>
              <a:ext cx="5590" cy="242156"/>
            </a:xfrm>
            <a:custGeom>
              <a:avLst/>
              <a:gdLst/>
              <a:ahLst/>
              <a:cxnLst/>
              <a:rect l="0" t="0" r="0" b="0"/>
              <a:pathLst>
                <a:path w="5590" h="242156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2" y="127784"/>
                  </a:lnTo>
                  <a:lnTo>
                    <a:pt x="5499" y="191227"/>
                  </a:lnTo>
                  <a:lnTo>
                    <a:pt x="5589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54816" y="5357474"/>
              <a:ext cx="156169" cy="243687"/>
            </a:xfrm>
            <a:custGeom>
              <a:avLst/>
              <a:gdLst/>
              <a:ahLst/>
              <a:cxnLst/>
              <a:rect l="0" t="0" r="0" b="0"/>
              <a:pathLst>
                <a:path w="156169" h="243687">
                  <a:moveTo>
                    <a:pt x="71940" y="96287"/>
                  </a:moveTo>
                  <a:lnTo>
                    <a:pt x="80273" y="58810"/>
                  </a:lnTo>
                  <a:lnTo>
                    <a:pt x="81005" y="46736"/>
                  </a:lnTo>
                  <a:lnTo>
                    <a:pt x="75579" y="27081"/>
                  </a:lnTo>
                  <a:lnTo>
                    <a:pt x="70856" y="18564"/>
                  </a:lnTo>
                  <a:lnTo>
                    <a:pt x="56251" y="5982"/>
                  </a:lnTo>
                  <a:lnTo>
                    <a:pt x="47442" y="989"/>
                  </a:lnTo>
                  <a:lnTo>
                    <a:pt x="38061" y="0"/>
                  </a:lnTo>
                  <a:lnTo>
                    <a:pt x="18278" y="5140"/>
                  </a:lnTo>
                  <a:lnTo>
                    <a:pt x="11599" y="12126"/>
                  </a:lnTo>
                  <a:lnTo>
                    <a:pt x="4178" y="32366"/>
                  </a:lnTo>
                  <a:lnTo>
                    <a:pt x="0" y="70069"/>
                  </a:lnTo>
                  <a:lnTo>
                    <a:pt x="5262" y="93993"/>
                  </a:lnTo>
                  <a:lnTo>
                    <a:pt x="9940" y="105286"/>
                  </a:lnTo>
                  <a:lnTo>
                    <a:pt x="16569" y="111646"/>
                  </a:lnTo>
                  <a:lnTo>
                    <a:pt x="24497" y="114715"/>
                  </a:lnTo>
                  <a:lnTo>
                    <a:pt x="33293" y="115591"/>
                  </a:lnTo>
                  <a:lnTo>
                    <a:pt x="49304" y="110326"/>
                  </a:lnTo>
                  <a:lnTo>
                    <a:pt x="56850" y="105647"/>
                  </a:lnTo>
                  <a:lnTo>
                    <a:pt x="68353" y="91088"/>
                  </a:lnTo>
                  <a:lnTo>
                    <a:pt x="85269" y="53146"/>
                  </a:lnTo>
                  <a:lnTo>
                    <a:pt x="89015" y="52319"/>
                  </a:lnTo>
                  <a:lnTo>
                    <a:pt x="92682" y="57617"/>
                  </a:lnTo>
                  <a:lnTo>
                    <a:pt x="110503" y="114505"/>
                  </a:lnTo>
                  <a:lnTo>
                    <a:pt x="128087" y="169613"/>
                  </a:lnTo>
                  <a:lnTo>
                    <a:pt x="145639" y="219461"/>
                  </a:lnTo>
                  <a:lnTo>
                    <a:pt x="156168" y="2436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190190" y="5285306"/>
              <a:ext cx="170614" cy="255826"/>
            </a:xfrm>
            <a:custGeom>
              <a:avLst/>
              <a:gdLst/>
              <a:ahLst/>
              <a:cxnLst/>
              <a:rect l="0" t="0" r="0" b="0"/>
              <a:pathLst>
                <a:path w="170614" h="255826">
                  <a:moveTo>
                    <a:pt x="105022" y="52642"/>
                  </a:moveTo>
                  <a:lnTo>
                    <a:pt x="89381" y="79028"/>
                  </a:lnTo>
                  <a:lnTo>
                    <a:pt x="78681" y="116092"/>
                  </a:lnTo>
                  <a:lnTo>
                    <a:pt x="76160" y="163599"/>
                  </a:lnTo>
                  <a:lnTo>
                    <a:pt x="85196" y="225814"/>
                  </a:lnTo>
                  <a:lnTo>
                    <a:pt x="88295" y="238280"/>
                  </a:lnTo>
                  <a:lnTo>
                    <a:pt x="95041" y="246591"/>
                  </a:lnTo>
                  <a:lnTo>
                    <a:pt x="115014" y="255825"/>
                  </a:lnTo>
                  <a:lnTo>
                    <a:pt x="136369" y="253690"/>
                  </a:lnTo>
                  <a:lnTo>
                    <a:pt x="146977" y="249844"/>
                  </a:lnTo>
                  <a:lnTo>
                    <a:pt x="155219" y="242602"/>
                  </a:lnTo>
                  <a:lnTo>
                    <a:pt x="167496" y="222076"/>
                  </a:lnTo>
                  <a:lnTo>
                    <a:pt x="170613" y="197356"/>
                  </a:lnTo>
                  <a:lnTo>
                    <a:pt x="166929" y="173111"/>
                  </a:lnTo>
                  <a:lnTo>
                    <a:pt x="157493" y="154537"/>
                  </a:lnTo>
                  <a:lnTo>
                    <a:pt x="142380" y="141603"/>
                  </a:lnTo>
                  <a:lnTo>
                    <a:pt x="83547" y="116229"/>
                  </a:lnTo>
                  <a:lnTo>
                    <a:pt x="25202" y="97150"/>
                  </a:lnTo>
                  <a:lnTo>
                    <a:pt x="6765" y="85682"/>
                  </a:lnTo>
                  <a:lnTo>
                    <a:pt x="2083" y="78178"/>
                  </a:lnTo>
                  <a:lnTo>
                    <a:pt x="0" y="60482"/>
                  </a:lnTo>
                  <a:lnTo>
                    <a:pt x="5404" y="30788"/>
                  </a:lnTo>
                  <a:lnTo>
                    <a:pt x="10534" y="22865"/>
                  </a:lnTo>
                  <a:lnTo>
                    <a:pt x="25593" y="10942"/>
                  </a:lnTo>
                  <a:lnTo>
                    <a:pt x="523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382453" y="5274777"/>
              <a:ext cx="141287" cy="195240"/>
            </a:xfrm>
            <a:custGeom>
              <a:avLst/>
              <a:gdLst/>
              <a:ahLst/>
              <a:cxnLst/>
              <a:rect l="0" t="0" r="0" b="0"/>
              <a:pathLst>
                <a:path w="141287" h="195240">
                  <a:moveTo>
                    <a:pt x="39101" y="31585"/>
                  </a:moveTo>
                  <a:lnTo>
                    <a:pt x="22333" y="37175"/>
                  </a:lnTo>
                  <a:lnTo>
                    <a:pt x="10982" y="49277"/>
                  </a:lnTo>
                  <a:lnTo>
                    <a:pt x="3207" y="67524"/>
                  </a:lnTo>
                  <a:lnTo>
                    <a:pt x="0" y="102935"/>
                  </a:lnTo>
                  <a:lnTo>
                    <a:pt x="11884" y="157618"/>
                  </a:lnTo>
                  <a:lnTo>
                    <a:pt x="27397" y="183832"/>
                  </a:lnTo>
                  <a:lnTo>
                    <a:pt x="35978" y="189235"/>
                  </a:lnTo>
                  <a:lnTo>
                    <a:pt x="57990" y="195239"/>
                  </a:lnTo>
                  <a:lnTo>
                    <a:pt x="91101" y="193029"/>
                  </a:lnTo>
                  <a:lnTo>
                    <a:pt x="109395" y="184837"/>
                  </a:lnTo>
                  <a:lnTo>
                    <a:pt x="117550" y="179376"/>
                  </a:lnTo>
                  <a:lnTo>
                    <a:pt x="129729" y="160831"/>
                  </a:lnTo>
                  <a:lnTo>
                    <a:pt x="137872" y="136991"/>
                  </a:lnTo>
                  <a:lnTo>
                    <a:pt x="141286" y="98432"/>
                  </a:lnTo>
                  <a:lnTo>
                    <a:pt x="137939" y="75333"/>
                  </a:lnTo>
                  <a:lnTo>
                    <a:pt x="129433" y="56488"/>
                  </a:lnTo>
                  <a:lnTo>
                    <a:pt x="104907" y="25326"/>
                  </a:lnTo>
                  <a:lnTo>
                    <a:pt x="78876" y="9324"/>
                  </a:lnTo>
                  <a:lnTo>
                    <a:pt x="496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74279" y="5359005"/>
              <a:ext cx="63172" cy="200042"/>
            </a:xfrm>
            <a:custGeom>
              <a:avLst/>
              <a:gdLst/>
              <a:ahLst/>
              <a:cxnLst/>
              <a:rect l="0" t="0" r="0" b="0"/>
              <a:pathLst>
                <a:path w="63172" h="200042">
                  <a:moveTo>
                    <a:pt x="0" y="0"/>
                  </a:moveTo>
                  <a:lnTo>
                    <a:pt x="14655" y="58617"/>
                  </a:lnTo>
                  <a:lnTo>
                    <a:pt x="29368" y="111621"/>
                  </a:lnTo>
                  <a:lnTo>
                    <a:pt x="54705" y="167904"/>
                  </a:lnTo>
                  <a:lnTo>
                    <a:pt x="6317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76389" y="5305717"/>
              <a:ext cx="150575" cy="221745"/>
            </a:xfrm>
            <a:custGeom>
              <a:avLst/>
              <a:gdLst/>
              <a:ahLst/>
              <a:cxnLst/>
              <a:rect l="0" t="0" r="0" b="0"/>
              <a:pathLst>
                <a:path w="150575" h="221745">
                  <a:moveTo>
                    <a:pt x="129517" y="95402"/>
                  </a:moveTo>
                  <a:lnTo>
                    <a:pt x="109274" y="51439"/>
                  </a:lnTo>
                  <a:lnTo>
                    <a:pt x="69619" y="4609"/>
                  </a:lnTo>
                  <a:lnTo>
                    <a:pt x="61509" y="948"/>
                  </a:lnTo>
                  <a:lnTo>
                    <a:pt x="43140" y="0"/>
                  </a:lnTo>
                  <a:lnTo>
                    <a:pt x="34498" y="3725"/>
                  </a:lnTo>
                  <a:lnTo>
                    <a:pt x="18656" y="17222"/>
                  </a:lnTo>
                  <a:lnTo>
                    <a:pt x="2173" y="44551"/>
                  </a:lnTo>
                  <a:lnTo>
                    <a:pt x="0" y="67732"/>
                  </a:lnTo>
                  <a:lnTo>
                    <a:pt x="4104" y="92463"/>
                  </a:lnTo>
                  <a:lnTo>
                    <a:pt x="13727" y="115153"/>
                  </a:lnTo>
                  <a:lnTo>
                    <a:pt x="21908" y="121437"/>
                  </a:lnTo>
                  <a:lnTo>
                    <a:pt x="43477" y="125301"/>
                  </a:lnTo>
                  <a:lnTo>
                    <a:pt x="53440" y="122353"/>
                  </a:lnTo>
                  <a:lnTo>
                    <a:pt x="70749" y="109720"/>
                  </a:lnTo>
                  <a:lnTo>
                    <a:pt x="80001" y="89287"/>
                  </a:lnTo>
                  <a:lnTo>
                    <a:pt x="82469" y="77288"/>
                  </a:lnTo>
                  <a:lnTo>
                    <a:pt x="86453" y="72797"/>
                  </a:lnTo>
                  <a:lnTo>
                    <a:pt x="91449" y="73313"/>
                  </a:lnTo>
                  <a:lnTo>
                    <a:pt x="97120" y="77166"/>
                  </a:lnTo>
                  <a:lnTo>
                    <a:pt x="106540" y="90807"/>
                  </a:lnTo>
                  <a:lnTo>
                    <a:pt x="129349" y="148565"/>
                  </a:lnTo>
                  <a:lnTo>
                    <a:pt x="147440" y="205022"/>
                  </a:lnTo>
                  <a:lnTo>
                    <a:pt x="150574" y="221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58412" y="5264248"/>
              <a:ext cx="153547" cy="231504"/>
            </a:xfrm>
            <a:custGeom>
              <a:avLst/>
              <a:gdLst/>
              <a:ahLst/>
              <a:cxnLst/>
              <a:rect l="0" t="0" r="0" b="0"/>
              <a:pathLst>
                <a:path w="153547" h="231504">
                  <a:moveTo>
                    <a:pt x="115950" y="42114"/>
                  </a:moveTo>
                  <a:lnTo>
                    <a:pt x="100309" y="60095"/>
                  </a:lnTo>
                  <a:lnTo>
                    <a:pt x="81106" y="111856"/>
                  </a:lnTo>
                  <a:lnTo>
                    <a:pt x="76442" y="171617"/>
                  </a:lnTo>
                  <a:lnTo>
                    <a:pt x="80064" y="196767"/>
                  </a:lnTo>
                  <a:lnTo>
                    <a:pt x="88692" y="216524"/>
                  </a:lnTo>
                  <a:lnTo>
                    <a:pt x="94269" y="225068"/>
                  </a:lnTo>
                  <a:lnTo>
                    <a:pt x="101496" y="229594"/>
                  </a:lnTo>
                  <a:lnTo>
                    <a:pt x="118885" y="231503"/>
                  </a:lnTo>
                  <a:lnTo>
                    <a:pt x="135192" y="225333"/>
                  </a:lnTo>
                  <a:lnTo>
                    <a:pt x="142816" y="220412"/>
                  </a:lnTo>
                  <a:lnTo>
                    <a:pt x="147899" y="212452"/>
                  </a:lnTo>
                  <a:lnTo>
                    <a:pt x="153546" y="191130"/>
                  </a:lnTo>
                  <a:lnTo>
                    <a:pt x="151136" y="158407"/>
                  </a:lnTo>
                  <a:lnTo>
                    <a:pt x="139777" y="140203"/>
                  </a:lnTo>
                  <a:lnTo>
                    <a:pt x="121861" y="125484"/>
                  </a:lnTo>
                  <a:lnTo>
                    <a:pt x="64317" y="102587"/>
                  </a:lnTo>
                  <a:lnTo>
                    <a:pt x="22563" y="86728"/>
                  </a:lnTo>
                  <a:lnTo>
                    <a:pt x="5815" y="75201"/>
                  </a:lnTo>
                  <a:lnTo>
                    <a:pt x="1582" y="67681"/>
                  </a:lnTo>
                  <a:lnTo>
                    <a:pt x="0" y="49968"/>
                  </a:lnTo>
                  <a:lnTo>
                    <a:pt x="3555" y="42671"/>
                  </a:lnTo>
                  <a:lnTo>
                    <a:pt x="16864" y="31443"/>
                  </a:lnTo>
                  <a:lnTo>
                    <a:pt x="74380" y="7315"/>
                  </a:lnTo>
                  <a:lnTo>
                    <a:pt x="1054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42818" y="5264248"/>
              <a:ext cx="63172" cy="200043"/>
            </a:xfrm>
            <a:custGeom>
              <a:avLst/>
              <a:gdLst/>
              <a:ahLst/>
              <a:cxnLst/>
              <a:rect l="0" t="0" r="0" b="0"/>
              <a:pathLst>
                <a:path w="63172" h="200043">
                  <a:moveTo>
                    <a:pt x="0" y="0"/>
                  </a:moveTo>
                  <a:lnTo>
                    <a:pt x="3120" y="42692"/>
                  </a:lnTo>
                  <a:lnTo>
                    <a:pt x="19128" y="103238"/>
                  </a:lnTo>
                  <a:lnTo>
                    <a:pt x="49804" y="166569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63880" y="5274777"/>
              <a:ext cx="131582" cy="83795"/>
            </a:xfrm>
            <a:custGeom>
              <a:avLst/>
              <a:gdLst/>
              <a:ahLst/>
              <a:cxnLst/>
              <a:rect l="0" t="0" r="0" b="0"/>
              <a:pathLst>
                <a:path w="131582" h="83795">
                  <a:moveTo>
                    <a:pt x="131581" y="73700"/>
                  </a:moveTo>
                  <a:lnTo>
                    <a:pt x="94103" y="82033"/>
                  </a:lnTo>
                  <a:lnTo>
                    <a:pt x="42679" y="83794"/>
                  </a:lnTo>
                  <a:lnTo>
                    <a:pt x="21489" y="77796"/>
                  </a:lnTo>
                  <a:lnTo>
                    <a:pt x="12563" y="72921"/>
                  </a:lnTo>
                  <a:lnTo>
                    <a:pt x="6612" y="64992"/>
                  </a:lnTo>
                  <a:lnTo>
                    <a:pt x="0" y="43703"/>
                  </a:lnTo>
                  <a:lnTo>
                    <a:pt x="181" y="24883"/>
                  </a:lnTo>
                  <a:lnTo>
                    <a:pt x="52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00870" y="506420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9879" y="16768"/>
                  </a:lnTo>
                  <a:lnTo>
                    <a:pt x="2927" y="49552"/>
                  </a:lnTo>
                  <a:lnTo>
                    <a:pt x="1748" y="108617"/>
                  </a:lnTo>
                  <a:lnTo>
                    <a:pt x="5328" y="159625"/>
                  </a:lnTo>
                  <a:lnTo>
                    <a:pt x="3538" y="185588"/>
                  </a:lnTo>
                  <a:lnTo>
                    <a:pt x="9377" y="247228"/>
                  </a:lnTo>
                  <a:lnTo>
                    <a:pt x="6897" y="26195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95977" y="5295834"/>
              <a:ext cx="10096" cy="189514"/>
            </a:xfrm>
            <a:custGeom>
              <a:avLst/>
              <a:gdLst/>
              <a:ahLst/>
              <a:cxnLst/>
              <a:rect l="0" t="0" r="0" b="0"/>
              <a:pathLst>
                <a:path w="10096" h="18951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7957" y="156506"/>
                  </a:lnTo>
                  <a:lnTo>
                    <a:pt x="1009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986679" y="5294607"/>
              <a:ext cx="87850" cy="211798"/>
            </a:xfrm>
            <a:custGeom>
              <a:avLst/>
              <a:gdLst/>
              <a:ahLst/>
              <a:cxnLst/>
              <a:rect l="0" t="0" r="0" b="0"/>
              <a:pathLst>
                <a:path w="87850" h="211798">
                  <a:moveTo>
                    <a:pt x="87849" y="85455"/>
                  </a:moveTo>
                  <a:lnTo>
                    <a:pt x="87849" y="26838"/>
                  </a:lnTo>
                  <a:lnTo>
                    <a:pt x="84340" y="17131"/>
                  </a:lnTo>
                  <a:lnTo>
                    <a:pt x="71082" y="3226"/>
                  </a:lnTo>
                  <a:lnTo>
                    <a:pt x="61463" y="220"/>
                  </a:lnTo>
                  <a:lnTo>
                    <a:pt x="38297" y="0"/>
                  </a:lnTo>
                  <a:lnTo>
                    <a:pt x="29078" y="3918"/>
                  </a:lnTo>
                  <a:lnTo>
                    <a:pt x="15715" y="17631"/>
                  </a:lnTo>
                  <a:lnTo>
                    <a:pt x="1615" y="45082"/>
                  </a:lnTo>
                  <a:lnTo>
                    <a:pt x="0" y="65172"/>
                  </a:lnTo>
                  <a:lnTo>
                    <a:pt x="4351" y="84629"/>
                  </a:lnTo>
                  <a:lnTo>
                    <a:pt x="14084" y="101076"/>
                  </a:lnTo>
                  <a:lnTo>
                    <a:pt x="21125" y="105227"/>
                  </a:lnTo>
                  <a:lnTo>
                    <a:pt x="38307" y="106721"/>
                  </a:lnTo>
                  <a:lnTo>
                    <a:pt x="45462" y="103142"/>
                  </a:lnTo>
                  <a:lnTo>
                    <a:pt x="56532" y="89806"/>
                  </a:lnTo>
                  <a:lnTo>
                    <a:pt x="69341" y="62567"/>
                  </a:lnTo>
                  <a:lnTo>
                    <a:pt x="72001" y="62008"/>
                  </a:lnTo>
                  <a:lnTo>
                    <a:pt x="82209" y="112711"/>
                  </a:lnTo>
                  <a:lnTo>
                    <a:pt x="86735" y="165535"/>
                  </a:lnTo>
                  <a:lnTo>
                    <a:pt x="87849" y="211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166598" y="5264248"/>
              <a:ext cx="107973" cy="238603"/>
            </a:xfrm>
            <a:custGeom>
              <a:avLst/>
              <a:gdLst/>
              <a:ahLst/>
              <a:cxnLst/>
              <a:rect l="0" t="0" r="0" b="0"/>
              <a:pathLst>
                <a:path w="107973" h="238603">
                  <a:moveTo>
                    <a:pt x="107972" y="73700"/>
                  </a:moveTo>
                  <a:lnTo>
                    <a:pt x="78663" y="103008"/>
                  </a:lnTo>
                  <a:lnTo>
                    <a:pt x="56091" y="156819"/>
                  </a:lnTo>
                  <a:lnTo>
                    <a:pt x="48146" y="192304"/>
                  </a:lnTo>
                  <a:lnTo>
                    <a:pt x="47031" y="205412"/>
                  </a:lnTo>
                  <a:lnTo>
                    <a:pt x="52031" y="226215"/>
                  </a:lnTo>
                  <a:lnTo>
                    <a:pt x="56640" y="235038"/>
                  </a:lnTo>
                  <a:lnTo>
                    <a:pt x="63222" y="238581"/>
                  </a:lnTo>
                  <a:lnTo>
                    <a:pt x="71120" y="238602"/>
                  </a:lnTo>
                  <a:lnTo>
                    <a:pt x="79894" y="236277"/>
                  </a:lnTo>
                  <a:lnTo>
                    <a:pt x="86914" y="231218"/>
                  </a:lnTo>
                  <a:lnTo>
                    <a:pt x="97832" y="216238"/>
                  </a:lnTo>
                  <a:lnTo>
                    <a:pt x="100346" y="197881"/>
                  </a:lnTo>
                  <a:lnTo>
                    <a:pt x="92428" y="157501"/>
                  </a:lnTo>
                  <a:lnTo>
                    <a:pt x="87080" y="149454"/>
                  </a:lnTo>
                  <a:lnTo>
                    <a:pt x="40598" y="112885"/>
                  </a:lnTo>
                  <a:lnTo>
                    <a:pt x="14309" y="97139"/>
                  </a:lnTo>
                  <a:lnTo>
                    <a:pt x="2783" y="80607"/>
                  </a:lnTo>
                  <a:lnTo>
                    <a:pt x="0" y="61562"/>
                  </a:lnTo>
                  <a:lnTo>
                    <a:pt x="3832" y="41399"/>
                  </a:lnTo>
                  <a:lnTo>
                    <a:pt x="13334" y="20740"/>
                  </a:lnTo>
                  <a:lnTo>
                    <a:pt x="20314" y="13827"/>
                  </a:lnTo>
                  <a:lnTo>
                    <a:pt x="553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366045" y="5253720"/>
              <a:ext cx="140153" cy="273800"/>
            </a:xfrm>
            <a:custGeom>
              <a:avLst/>
              <a:gdLst/>
              <a:ahLst/>
              <a:cxnLst/>
              <a:rect l="0" t="0" r="0" b="0"/>
              <a:pathLst>
                <a:path w="140153" h="273800">
                  <a:moveTo>
                    <a:pt x="140152" y="84228"/>
                  </a:moveTo>
                  <a:lnTo>
                    <a:pt x="123384" y="89817"/>
                  </a:lnTo>
                  <a:lnTo>
                    <a:pt x="108913" y="101920"/>
                  </a:lnTo>
                  <a:lnTo>
                    <a:pt x="74687" y="148342"/>
                  </a:lnTo>
                  <a:lnTo>
                    <a:pt x="53036" y="205755"/>
                  </a:lnTo>
                  <a:lnTo>
                    <a:pt x="42070" y="240729"/>
                  </a:lnTo>
                  <a:lnTo>
                    <a:pt x="42008" y="250563"/>
                  </a:lnTo>
                  <a:lnTo>
                    <a:pt x="48179" y="267729"/>
                  </a:lnTo>
                  <a:lnTo>
                    <a:pt x="54270" y="272073"/>
                  </a:lnTo>
                  <a:lnTo>
                    <a:pt x="61840" y="273799"/>
                  </a:lnTo>
                  <a:lnTo>
                    <a:pt x="89262" y="270638"/>
                  </a:lnTo>
                  <a:lnTo>
                    <a:pt x="99206" y="268163"/>
                  </a:lnTo>
                  <a:lnTo>
                    <a:pt x="107006" y="263004"/>
                  </a:lnTo>
                  <a:lnTo>
                    <a:pt x="118791" y="247912"/>
                  </a:lnTo>
                  <a:lnTo>
                    <a:pt x="132003" y="219685"/>
                  </a:lnTo>
                  <a:lnTo>
                    <a:pt x="132380" y="209627"/>
                  </a:lnTo>
                  <a:lnTo>
                    <a:pt x="126559" y="189094"/>
                  </a:lnTo>
                  <a:lnTo>
                    <a:pt x="109934" y="171389"/>
                  </a:lnTo>
                  <a:lnTo>
                    <a:pt x="48635" y="134932"/>
                  </a:lnTo>
                  <a:lnTo>
                    <a:pt x="17959" y="108412"/>
                  </a:lnTo>
                  <a:lnTo>
                    <a:pt x="2041" y="82035"/>
                  </a:lnTo>
                  <a:lnTo>
                    <a:pt x="0" y="62196"/>
                  </a:lnTo>
                  <a:lnTo>
                    <a:pt x="4163" y="42850"/>
                  </a:lnTo>
                  <a:lnTo>
                    <a:pt x="25899" y="11367"/>
                  </a:lnTo>
                  <a:lnTo>
                    <a:pt x="32397" y="4069"/>
                  </a:lnTo>
                  <a:lnTo>
                    <a:pt x="41409" y="373"/>
                  </a:lnTo>
                  <a:lnTo>
                    <a:pt x="980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234127" y="5106321"/>
            <a:ext cx="1942366" cy="642239"/>
            <a:chOff x="5234127" y="5106321"/>
            <a:chExt cx="1942366" cy="642239"/>
          </a:xfrm>
        </p:grpSpPr>
        <p:sp>
          <p:nvSpPr>
            <p:cNvPr id="100" name="Freeform 99"/>
            <p:cNvSpPr/>
            <p:nvPr/>
          </p:nvSpPr>
          <p:spPr>
            <a:xfrm>
              <a:off x="5453761" y="5106321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234127" y="5453761"/>
              <a:ext cx="19594" cy="210571"/>
            </a:xfrm>
            <a:custGeom>
              <a:avLst/>
              <a:gdLst/>
              <a:ahLst/>
              <a:cxnLst/>
              <a:rect l="0" t="0" r="0" b="0"/>
              <a:pathLst>
                <a:path w="19594" h="210571">
                  <a:moveTo>
                    <a:pt x="9064" y="0"/>
                  </a:moveTo>
                  <a:lnTo>
                    <a:pt x="0" y="58617"/>
                  </a:lnTo>
                  <a:lnTo>
                    <a:pt x="7230" y="112791"/>
                  </a:lnTo>
                  <a:lnTo>
                    <a:pt x="16804" y="168552"/>
                  </a:lnTo>
                  <a:lnTo>
                    <a:pt x="1959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356530" y="5421331"/>
              <a:ext cx="128818" cy="253530"/>
            </a:xfrm>
            <a:custGeom>
              <a:avLst/>
              <a:gdLst/>
              <a:ahLst/>
              <a:cxnLst/>
              <a:rect l="0" t="0" r="0" b="0"/>
              <a:pathLst>
                <a:path w="128818" h="253530">
                  <a:moveTo>
                    <a:pt x="118288" y="95602"/>
                  </a:moveTo>
                  <a:lnTo>
                    <a:pt x="123878" y="78834"/>
                  </a:lnTo>
                  <a:lnTo>
                    <a:pt x="123502" y="61243"/>
                  </a:lnTo>
                  <a:lnTo>
                    <a:pt x="118266" y="41727"/>
                  </a:lnTo>
                  <a:lnTo>
                    <a:pt x="108140" y="21354"/>
                  </a:lnTo>
                  <a:lnTo>
                    <a:pt x="92721" y="6841"/>
                  </a:lnTo>
                  <a:lnTo>
                    <a:pt x="83696" y="1332"/>
                  </a:lnTo>
                  <a:lnTo>
                    <a:pt x="74170" y="0"/>
                  </a:lnTo>
                  <a:lnTo>
                    <a:pt x="54226" y="4759"/>
                  </a:lnTo>
                  <a:lnTo>
                    <a:pt x="23268" y="20592"/>
                  </a:lnTo>
                  <a:lnTo>
                    <a:pt x="8597" y="36527"/>
                  </a:lnTo>
                  <a:lnTo>
                    <a:pt x="3047" y="45690"/>
                  </a:lnTo>
                  <a:lnTo>
                    <a:pt x="0" y="68349"/>
                  </a:lnTo>
                  <a:lnTo>
                    <a:pt x="3714" y="91678"/>
                  </a:lnTo>
                  <a:lnTo>
                    <a:pt x="13164" y="109846"/>
                  </a:lnTo>
                  <a:lnTo>
                    <a:pt x="21299" y="115626"/>
                  </a:lnTo>
                  <a:lnTo>
                    <a:pt x="42817" y="122048"/>
                  </a:lnTo>
                  <a:lnTo>
                    <a:pt x="52766" y="121422"/>
                  </a:lnTo>
                  <a:lnTo>
                    <a:pt x="98539" y="103017"/>
                  </a:lnTo>
                  <a:lnTo>
                    <a:pt x="112631" y="89538"/>
                  </a:lnTo>
                  <a:lnTo>
                    <a:pt x="118026" y="81031"/>
                  </a:lnTo>
                  <a:lnTo>
                    <a:pt x="121623" y="80039"/>
                  </a:lnTo>
                  <a:lnTo>
                    <a:pt x="124021" y="84056"/>
                  </a:lnTo>
                  <a:lnTo>
                    <a:pt x="128185" y="144081"/>
                  </a:lnTo>
                  <a:lnTo>
                    <a:pt x="128692" y="200757"/>
                  </a:lnTo>
                  <a:lnTo>
                    <a:pt x="128817" y="253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56460" y="5419663"/>
              <a:ext cx="155576" cy="265727"/>
            </a:xfrm>
            <a:custGeom>
              <a:avLst/>
              <a:gdLst/>
              <a:ahLst/>
              <a:cxnLst/>
              <a:rect l="0" t="0" r="0" b="0"/>
              <a:pathLst>
                <a:path w="155576" h="265727">
                  <a:moveTo>
                    <a:pt x="149985" y="97270"/>
                  </a:moveTo>
                  <a:lnTo>
                    <a:pt x="155575" y="80502"/>
                  </a:lnTo>
                  <a:lnTo>
                    <a:pt x="155199" y="62911"/>
                  </a:lnTo>
                  <a:lnTo>
                    <a:pt x="149963" y="43395"/>
                  </a:lnTo>
                  <a:lnTo>
                    <a:pt x="139837" y="23022"/>
                  </a:lnTo>
                  <a:lnTo>
                    <a:pt x="124418" y="8509"/>
                  </a:lnTo>
                  <a:lnTo>
                    <a:pt x="115393" y="3000"/>
                  </a:lnTo>
                  <a:lnTo>
                    <a:pt x="92887" y="0"/>
                  </a:lnTo>
                  <a:lnTo>
                    <a:pt x="69626" y="3736"/>
                  </a:lnTo>
                  <a:lnTo>
                    <a:pt x="42207" y="20163"/>
                  </a:lnTo>
                  <a:lnTo>
                    <a:pt x="14716" y="46737"/>
                  </a:lnTo>
                  <a:lnTo>
                    <a:pt x="2908" y="66622"/>
                  </a:lnTo>
                  <a:lnTo>
                    <a:pt x="0" y="87158"/>
                  </a:lnTo>
                  <a:lnTo>
                    <a:pt x="862" y="97547"/>
                  </a:lnTo>
                  <a:lnTo>
                    <a:pt x="4946" y="105643"/>
                  </a:lnTo>
                  <a:lnTo>
                    <a:pt x="18843" y="117759"/>
                  </a:lnTo>
                  <a:lnTo>
                    <a:pt x="39837" y="120804"/>
                  </a:lnTo>
                  <a:lnTo>
                    <a:pt x="62426" y="117088"/>
                  </a:lnTo>
                  <a:lnTo>
                    <a:pt x="80265" y="107637"/>
                  </a:lnTo>
                  <a:lnTo>
                    <a:pt x="103461" y="83574"/>
                  </a:lnTo>
                  <a:lnTo>
                    <a:pt x="109610" y="81120"/>
                  </a:lnTo>
                  <a:lnTo>
                    <a:pt x="114880" y="82994"/>
                  </a:lnTo>
                  <a:lnTo>
                    <a:pt x="119563" y="87752"/>
                  </a:lnTo>
                  <a:lnTo>
                    <a:pt x="124766" y="108637"/>
                  </a:lnTo>
                  <a:lnTo>
                    <a:pt x="128106" y="164115"/>
                  </a:lnTo>
                  <a:lnTo>
                    <a:pt x="128766" y="218965"/>
                  </a:lnTo>
                  <a:lnTo>
                    <a:pt x="128929" y="265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01202" y="5420143"/>
              <a:ext cx="200042" cy="223200"/>
            </a:xfrm>
            <a:custGeom>
              <a:avLst/>
              <a:gdLst/>
              <a:ahLst/>
              <a:cxnLst/>
              <a:rect l="0" t="0" r="0" b="0"/>
              <a:pathLst>
                <a:path w="200042" h="223200">
                  <a:moveTo>
                    <a:pt x="0" y="107318"/>
                  </a:moveTo>
                  <a:lnTo>
                    <a:pt x="19128" y="54613"/>
                  </a:lnTo>
                  <a:lnTo>
                    <a:pt x="37773" y="31130"/>
                  </a:lnTo>
                  <a:lnTo>
                    <a:pt x="65004" y="10525"/>
                  </a:lnTo>
                  <a:lnTo>
                    <a:pt x="85043" y="738"/>
                  </a:lnTo>
                  <a:lnTo>
                    <a:pt x="95300" y="0"/>
                  </a:lnTo>
                  <a:lnTo>
                    <a:pt x="116055" y="5419"/>
                  </a:lnTo>
                  <a:lnTo>
                    <a:pt x="133858" y="18745"/>
                  </a:lnTo>
                  <a:lnTo>
                    <a:pt x="141881" y="27213"/>
                  </a:lnTo>
                  <a:lnTo>
                    <a:pt x="150795" y="52219"/>
                  </a:lnTo>
                  <a:lnTo>
                    <a:pt x="155814" y="99181"/>
                  </a:lnTo>
                  <a:lnTo>
                    <a:pt x="154648" y="130608"/>
                  </a:lnTo>
                  <a:lnTo>
                    <a:pt x="134836" y="179379"/>
                  </a:lnTo>
                  <a:lnTo>
                    <a:pt x="120759" y="200177"/>
                  </a:lnTo>
                  <a:lnTo>
                    <a:pt x="102803" y="217219"/>
                  </a:lnTo>
                  <a:lnTo>
                    <a:pt x="93102" y="221529"/>
                  </a:lnTo>
                  <a:lnTo>
                    <a:pt x="72964" y="223199"/>
                  </a:lnTo>
                  <a:lnTo>
                    <a:pt x="65020" y="219667"/>
                  </a:lnTo>
                  <a:lnTo>
                    <a:pt x="53074" y="206384"/>
                  </a:lnTo>
                  <a:lnTo>
                    <a:pt x="51760" y="197928"/>
                  </a:lnTo>
                  <a:lnTo>
                    <a:pt x="56540" y="179174"/>
                  </a:lnTo>
                  <a:lnTo>
                    <a:pt x="63429" y="171600"/>
                  </a:lnTo>
                  <a:lnTo>
                    <a:pt x="83563" y="160064"/>
                  </a:lnTo>
                  <a:lnTo>
                    <a:pt x="134615" y="151532"/>
                  </a:lnTo>
                  <a:lnTo>
                    <a:pt x="172337" y="151224"/>
                  </a:lnTo>
                  <a:lnTo>
                    <a:pt x="200041" y="159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22425" y="5158963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8617"/>
                  </a:lnTo>
                  <a:lnTo>
                    <a:pt x="1169" y="113961"/>
                  </a:lnTo>
                  <a:lnTo>
                    <a:pt x="8333" y="176886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390798" y="546429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4939" y="58617"/>
                  </a:lnTo>
                  <a:lnTo>
                    <a:pt x="975" y="112791"/>
                  </a:lnTo>
                  <a:lnTo>
                    <a:pt x="193" y="16231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14851" y="5472498"/>
              <a:ext cx="128632" cy="244477"/>
            </a:xfrm>
            <a:custGeom>
              <a:avLst/>
              <a:gdLst/>
              <a:ahLst/>
              <a:cxnLst/>
              <a:rect l="0" t="0" r="0" b="0"/>
              <a:pathLst>
                <a:path w="128632" h="244477">
                  <a:moveTo>
                    <a:pt x="118102" y="107605"/>
                  </a:moveTo>
                  <a:lnTo>
                    <a:pt x="126435" y="70127"/>
                  </a:lnTo>
                  <a:lnTo>
                    <a:pt x="125315" y="46495"/>
                  </a:lnTo>
                  <a:lnTo>
                    <a:pt x="117019" y="24293"/>
                  </a:lnTo>
                  <a:lnTo>
                    <a:pt x="102413" y="8967"/>
                  </a:lnTo>
                  <a:lnTo>
                    <a:pt x="93605" y="3242"/>
                  </a:lnTo>
                  <a:lnTo>
                    <a:pt x="71340" y="0"/>
                  </a:lnTo>
                  <a:lnTo>
                    <a:pt x="47016" y="3629"/>
                  </a:lnTo>
                  <a:lnTo>
                    <a:pt x="24507" y="13040"/>
                  </a:lnTo>
                  <a:lnTo>
                    <a:pt x="9044" y="28142"/>
                  </a:lnTo>
                  <a:lnTo>
                    <a:pt x="3282" y="37082"/>
                  </a:lnTo>
                  <a:lnTo>
                    <a:pt x="0" y="59494"/>
                  </a:lnTo>
                  <a:lnTo>
                    <a:pt x="763" y="72022"/>
                  </a:lnTo>
                  <a:lnTo>
                    <a:pt x="4782" y="81543"/>
                  </a:lnTo>
                  <a:lnTo>
                    <a:pt x="18605" y="95243"/>
                  </a:lnTo>
                  <a:lnTo>
                    <a:pt x="39566" y="102111"/>
                  </a:lnTo>
                  <a:lnTo>
                    <a:pt x="51707" y="103942"/>
                  </a:lnTo>
                  <a:lnTo>
                    <a:pt x="71435" y="99738"/>
                  </a:lnTo>
                  <a:lnTo>
                    <a:pt x="103164" y="77975"/>
                  </a:lnTo>
                  <a:lnTo>
                    <a:pt x="108143" y="78493"/>
                  </a:lnTo>
                  <a:lnTo>
                    <a:pt x="111463" y="83518"/>
                  </a:lnTo>
                  <a:lnTo>
                    <a:pt x="116134" y="116066"/>
                  </a:lnTo>
                  <a:lnTo>
                    <a:pt x="117713" y="173877"/>
                  </a:lnTo>
                  <a:lnTo>
                    <a:pt x="126384" y="231944"/>
                  </a:lnTo>
                  <a:lnTo>
                    <a:pt x="128631" y="244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77698" y="5479670"/>
              <a:ext cx="115059" cy="268890"/>
            </a:xfrm>
            <a:custGeom>
              <a:avLst/>
              <a:gdLst/>
              <a:ahLst/>
              <a:cxnLst/>
              <a:rect l="0" t="0" r="0" b="0"/>
              <a:pathLst>
                <a:path w="115059" h="268890">
                  <a:moveTo>
                    <a:pt x="86882" y="142547"/>
                  </a:moveTo>
                  <a:lnTo>
                    <a:pt x="96457" y="118501"/>
                  </a:lnTo>
                  <a:lnTo>
                    <a:pt x="107125" y="104174"/>
                  </a:lnTo>
                  <a:lnTo>
                    <a:pt x="113427" y="83769"/>
                  </a:lnTo>
                  <a:lnTo>
                    <a:pt x="115058" y="60272"/>
                  </a:lnTo>
                  <a:lnTo>
                    <a:pt x="111883" y="38130"/>
                  </a:lnTo>
                  <a:lnTo>
                    <a:pt x="103453" y="19710"/>
                  </a:lnTo>
                  <a:lnTo>
                    <a:pt x="97929" y="11523"/>
                  </a:lnTo>
                  <a:lnTo>
                    <a:pt x="89567" y="6065"/>
                  </a:lnTo>
                  <a:lnTo>
                    <a:pt x="67798" y="0"/>
                  </a:lnTo>
                  <a:lnTo>
                    <a:pt x="34824" y="2175"/>
                  </a:lnTo>
                  <a:lnTo>
                    <a:pt x="26440" y="6852"/>
                  </a:lnTo>
                  <a:lnTo>
                    <a:pt x="14006" y="21407"/>
                  </a:lnTo>
                  <a:lnTo>
                    <a:pt x="428" y="49332"/>
                  </a:lnTo>
                  <a:lnTo>
                    <a:pt x="0" y="59347"/>
                  </a:lnTo>
                  <a:lnTo>
                    <a:pt x="5763" y="79833"/>
                  </a:lnTo>
                  <a:lnTo>
                    <a:pt x="12916" y="86700"/>
                  </a:lnTo>
                  <a:lnTo>
                    <a:pt x="33341" y="94330"/>
                  </a:lnTo>
                  <a:lnTo>
                    <a:pt x="42999" y="94025"/>
                  </a:lnTo>
                  <a:lnTo>
                    <a:pt x="59969" y="87446"/>
                  </a:lnTo>
                  <a:lnTo>
                    <a:pt x="88267" y="70589"/>
                  </a:lnTo>
                  <a:lnTo>
                    <a:pt x="93655" y="70009"/>
                  </a:lnTo>
                  <a:lnTo>
                    <a:pt x="96077" y="73131"/>
                  </a:lnTo>
                  <a:lnTo>
                    <a:pt x="95648" y="85960"/>
                  </a:lnTo>
                  <a:lnTo>
                    <a:pt x="88267" y="138475"/>
                  </a:lnTo>
                  <a:lnTo>
                    <a:pt x="88325" y="191093"/>
                  </a:lnTo>
                  <a:lnTo>
                    <a:pt x="95269" y="236495"/>
                  </a:lnTo>
                  <a:lnTo>
                    <a:pt x="97411" y="268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07719" y="5464290"/>
              <a:ext cx="168774" cy="229143"/>
            </a:xfrm>
            <a:custGeom>
              <a:avLst/>
              <a:gdLst/>
              <a:ahLst/>
              <a:cxnLst/>
              <a:rect l="0" t="0" r="0" b="0"/>
              <a:pathLst>
                <a:path w="168774" h="229143">
                  <a:moveTo>
                    <a:pt x="120073" y="0"/>
                  </a:moveTo>
                  <a:lnTo>
                    <a:pt x="97717" y="5589"/>
                  </a:lnTo>
                  <a:lnTo>
                    <a:pt x="80502" y="17692"/>
                  </a:lnTo>
                  <a:lnTo>
                    <a:pt x="36069" y="69115"/>
                  </a:lnTo>
                  <a:lnTo>
                    <a:pt x="9186" y="126908"/>
                  </a:lnTo>
                  <a:lnTo>
                    <a:pt x="0" y="164984"/>
                  </a:lnTo>
                  <a:lnTo>
                    <a:pt x="1587" y="187970"/>
                  </a:lnTo>
                  <a:lnTo>
                    <a:pt x="5987" y="196673"/>
                  </a:lnTo>
                  <a:lnTo>
                    <a:pt x="20236" y="209463"/>
                  </a:lnTo>
                  <a:lnTo>
                    <a:pt x="47988" y="223240"/>
                  </a:lnTo>
                  <a:lnTo>
                    <a:pt x="84027" y="229142"/>
                  </a:lnTo>
                  <a:lnTo>
                    <a:pt x="118752" y="225302"/>
                  </a:lnTo>
                  <a:lnTo>
                    <a:pt x="127381" y="220391"/>
                  </a:lnTo>
                  <a:lnTo>
                    <a:pt x="159409" y="183094"/>
                  </a:lnTo>
                  <a:lnTo>
                    <a:pt x="166802" y="162484"/>
                  </a:lnTo>
                  <a:lnTo>
                    <a:pt x="168773" y="150437"/>
                  </a:lnTo>
                  <a:lnTo>
                    <a:pt x="164725" y="130811"/>
                  </a:lnTo>
                  <a:lnTo>
                    <a:pt x="160369" y="122303"/>
                  </a:lnTo>
                  <a:lnTo>
                    <a:pt x="152787" y="116630"/>
                  </a:lnTo>
                  <a:lnTo>
                    <a:pt x="131883" y="110327"/>
                  </a:lnTo>
                  <a:lnTo>
                    <a:pt x="99396" y="112368"/>
                  </a:lnTo>
                  <a:lnTo>
                    <a:pt x="59317" y="123539"/>
                  </a:lnTo>
                  <a:lnTo>
                    <a:pt x="3584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906236" y="4558839"/>
            <a:ext cx="567962" cy="231628"/>
            <a:chOff x="1906236" y="4558839"/>
            <a:chExt cx="567962" cy="231628"/>
          </a:xfrm>
        </p:grpSpPr>
        <p:sp>
          <p:nvSpPr>
            <p:cNvPr id="111" name="Freeform 110"/>
            <p:cNvSpPr/>
            <p:nvPr/>
          </p:nvSpPr>
          <p:spPr>
            <a:xfrm>
              <a:off x="2274155" y="4708569"/>
              <a:ext cx="200043" cy="29255"/>
            </a:xfrm>
            <a:custGeom>
              <a:avLst/>
              <a:gdLst/>
              <a:ahLst/>
              <a:cxnLst/>
              <a:rect l="0" t="0" r="0" b="0"/>
              <a:pathLst>
                <a:path w="200043" h="29255">
                  <a:moveTo>
                    <a:pt x="200042" y="29254"/>
                  </a:moveTo>
                  <a:lnTo>
                    <a:pt x="141425" y="5535"/>
                  </a:lnTo>
                  <a:lnTo>
                    <a:pt x="101045" y="0"/>
                  </a:lnTo>
                  <a:lnTo>
                    <a:pt x="46649" y="5365"/>
                  </a:lnTo>
                  <a:lnTo>
                    <a:pt x="0" y="8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906236" y="4611482"/>
              <a:ext cx="20480" cy="178985"/>
            </a:xfrm>
            <a:custGeom>
              <a:avLst/>
              <a:gdLst/>
              <a:ahLst/>
              <a:cxnLst/>
              <a:rect l="0" t="0" r="0" b="0"/>
              <a:pathLst>
                <a:path w="20480" h="178985">
                  <a:moveTo>
                    <a:pt x="20479" y="0"/>
                  </a:moveTo>
                  <a:lnTo>
                    <a:pt x="9300" y="11178"/>
                  </a:lnTo>
                  <a:lnTo>
                    <a:pt x="3812" y="29144"/>
                  </a:lnTo>
                  <a:lnTo>
                    <a:pt x="0" y="92312"/>
                  </a:lnTo>
                  <a:lnTo>
                    <a:pt x="2655" y="144489"/>
                  </a:lnTo>
                  <a:lnTo>
                    <a:pt x="995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15251" y="4558839"/>
              <a:ext cx="150876" cy="179442"/>
            </a:xfrm>
            <a:custGeom>
              <a:avLst/>
              <a:gdLst/>
              <a:ahLst/>
              <a:cxnLst/>
              <a:rect l="0" t="0" r="0" b="0"/>
              <a:pathLst>
                <a:path w="150876" h="179442">
                  <a:moveTo>
                    <a:pt x="79920" y="42114"/>
                  </a:moveTo>
                  <a:lnTo>
                    <a:pt x="57563" y="42114"/>
                  </a:lnTo>
                  <a:lnTo>
                    <a:pt x="40347" y="48353"/>
                  </a:lnTo>
                  <a:lnTo>
                    <a:pt x="32481" y="53293"/>
                  </a:lnTo>
                  <a:lnTo>
                    <a:pt x="10232" y="82601"/>
                  </a:lnTo>
                  <a:lnTo>
                    <a:pt x="0" y="120921"/>
                  </a:lnTo>
                  <a:lnTo>
                    <a:pt x="3846" y="141870"/>
                  </a:lnTo>
                  <a:lnTo>
                    <a:pt x="19165" y="166818"/>
                  </a:lnTo>
                  <a:lnTo>
                    <a:pt x="25378" y="174383"/>
                  </a:lnTo>
                  <a:lnTo>
                    <a:pt x="33030" y="178257"/>
                  </a:lnTo>
                  <a:lnTo>
                    <a:pt x="50891" y="179441"/>
                  </a:lnTo>
                  <a:lnTo>
                    <a:pt x="80677" y="167941"/>
                  </a:lnTo>
                  <a:lnTo>
                    <a:pt x="128503" y="129498"/>
                  </a:lnTo>
                  <a:lnTo>
                    <a:pt x="144358" y="103101"/>
                  </a:lnTo>
                  <a:lnTo>
                    <a:pt x="150875" y="67463"/>
                  </a:lnTo>
                  <a:lnTo>
                    <a:pt x="146160" y="47141"/>
                  </a:lnTo>
                  <a:lnTo>
                    <a:pt x="124070" y="15031"/>
                  </a:lnTo>
                  <a:lnTo>
                    <a:pt x="107731" y="6681"/>
                  </a:lnTo>
                  <a:lnTo>
                    <a:pt x="799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668441" y="3621803"/>
            <a:ext cx="721529" cy="276574"/>
            <a:chOff x="1668441" y="3621803"/>
            <a:chExt cx="721529" cy="276574"/>
          </a:xfrm>
        </p:grpSpPr>
        <p:sp>
          <p:nvSpPr>
            <p:cNvPr id="115" name="Freeform 114"/>
            <p:cNvSpPr/>
            <p:nvPr/>
          </p:nvSpPr>
          <p:spPr>
            <a:xfrm>
              <a:off x="2179399" y="3792007"/>
              <a:ext cx="210571" cy="19310"/>
            </a:xfrm>
            <a:custGeom>
              <a:avLst/>
              <a:gdLst/>
              <a:ahLst/>
              <a:cxnLst/>
              <a:rect l="0" t="0" r="0" b="0"/>
              <a:pathLst>
                <a:path w="210571" h="19310">
                  <a:moveTo>
                    <a:pt x="210570" y="19309"/>
                  </a:moveTo>
                  <a:lnTo>
                    <a:pt x="199391" y="8130"/>
                  </a:lnTo>
                  <a:lnTo>
                    <a:pt x="181425" y="2642"/>
                  </a:lnTo>
                  <a:lnTo>
                    <a:pt x="119427" y="0"/>
                  </a:lnTo>
                  <a:lnTo>
                    <a:pt x="68174" y="6699"/>
                  </a:lnTo>
                  <a:lnTo>
                    <a:pt x="28778" y="8164"/>
                  </a:lnTo>
                  <a:lnTo>
                    <a:pt x="0" y="8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668441" y="3692706"/>
              <a:ext cx="152990" cy="205671"/>
            </a:xfrm>
            <a:custGeom>
              <a:avLst/>
              <a:gdLst/>
              <a:ahLst/>
              <a:cxnLst/>
              <a:rect l="0" t="0" r="0" b="0"/>
              <a:pathLst>
                <a:path w="152990" h="205671">
                  <a:moveTo>
                    <a:pt x="5590" y="76496"/>
                  </a:moveTo>
                  <a:lnTo>
                    <a:pt x="0" y="59728"/>
                  </a:lnTo>
                  <a:lnTo>
                    <a:pt x="376" y="42137"/>
                  </a:lnTo>
                  <a:lnTo>
                    <a:pt x="2114" y="32533"/>
                  </a:lnTo>
                  <a:lnTo>
                    <a:pt x="6782" y="24960"/>
                  </a:lnTo>
                  <a:lnTo>
                    <a:pt x="21327" y="13427"/>
                  </a:lnTo>
                  <a:lnTo>
                    <a:pt x="49247" y="357"/>
                  </a:lnTo>
                  <a:lnTo>
                    <a:pt x="58091" y="0"/>
                  </a:lnTo>
                  <a:lnTo>
                    <a:pt x="74157" y="5843"/>
                  </a:lnTo>
                  <a:lnTo>
                    <a:pt x="126816" y="41976"/>
                  </a:lnTo>
                  <a:lnTo>
                    <a:pt x="138627" y="61934"/>
                  </a:lnTo>
                  <a:lnTo>
                    <a:pt x="143414" y="73807"/>
                  </a:lnTo>
                  <a:lnTo>
                    <a:pt x="145614" y="99477"/>
                  </a:lnTo>
                  <a:lnTo>
                    <a:pt x="137494" y="154085"/>
                  </a:lnTo>
                  <a:lnTo>
                    <a:pt x="122401" y="184753"/>
                  </a:lnTo>
                  <a:lnTo>
                    <a:pt x="106639" y="197920"/>
                  </a:lnTo>
                  <a:lnTo>
                    <a:pt x="97522" y="203068"/>
                  </a:lnTo>
                  <a:lnTo>
                    <a:pt x="78034" y="205670"/>
                  </a:lnTo>
                  <a:lnTo>
                    <a:pt x="67924" y="204726"/>
                  </a:lnTo>
                  <a:lnTo>
                    <a:pt x="60014" y="200587"/>
                  </a:lnTo>
                  <a:lnTo>
                    <a:pt x="48106" y="186630"/>
                  </a:lnTo>
                  <a:lnTo>
                    <a:pt x="45632" y="177994"/>
                  </a:lnTo>
                  <a:lnTo>
                    <a:pt x="46003" y="159041"/>
                  </a:lnTo>
                  <a:lnTo>
                    <a:pt x="51249" y="151413"/>
                  </a:lnTo>
                  <a:lnTo>
                    <a:pt x="79820" y="135088"/>
                  </a:lnTo>
                  <a:lnTo>
                    <a:pt x="111032" y="124012"/>
                  </a:lnTo>
                  <a:lnTo>
                    <a:pt x="152989" y="118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904728" y="3621803"/>
              <a:ext cx="130340" cy="199994"/>
            </a:xfrm>
            <a:custGeom>
              <a:avLst/>
              <a:gdLst/>
              <a:ahLst/>
              <a:cxnLst/>
              <a:rect l="0" t="0" r="0" b="0"/>
              <a:pathLst>
                <a:path w="130340" h="199994">
                  <a:moveTo>
                    <a:pt x="53572" y="31585"/>
                  </a:moveTo>
                  <a:lnTo>
                    <a:pt x="36805" y="42764"/>
                  </a:lnTo>
                  <a:lnTo>
                    <a:pt x="25453" y="57611"/>
                  </a:lnTo>
                  <a:lnTo>
                    <a:pt x="0" y="101043"/>
                  </a:lnTo>
                  <a:lnTo>
                    <a:pt x="1304" y="141982"/>
                  </a:lnTo>
                  <a:lnTo>
                    <a:pt x="10269" y="176210"/>
                  </a:lnTo>
                  <a:lnTo>
                    <a:pt x="21068" y="193739"/>
                  </a:lnTo>
                  <a:lnTo>
                    <a:pt x="29563" y="198179"/>
                  </a:lnTo>
                  <a:lnTo>
                    <a:pt x="51480" y="199993"/>
                  </a:lnTo>
                  <a:lnTo>
                    <a:pt x="84538" y="188849"/>
                  </a:lnTo>
                  <a:lnTo>
                    <a:pt x="110970" y="170729"/>
                  </a:lnTo>
                  <a:lnTo>
                    <a:pt x="123146" y="151139"/>
                  </a:lnTo>
                  <a:lnTo>
                    <a:pt x="128031" y="139363"/>
                  </a:lnTo>
                  <a:lnTo>
                    <a:pt x="130339" y="113802"/>
                  </a:lnTo>
                  <a:lnTo>
                    <a:pt x="126295" y="89183"/>
                  </a:lnTo>
                  <a:lnTo>
                    <a:pt x="110865" y="62169"/>
                  </a:lnTo>
                  <a:lnTo>
                    <a:pt x="535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484518" y="2884808"/>
            <a:ext cx="926509" cy="263213"/>
            <a:chOff x="1484518" y="2884808"/>
            <a:chExt cx="926509" cy="263213"/>
          </a:xfrm>
        </p:grpSpPr>
        <p:sp>
          <p:nvSpPr>
            <p:cNvPr id="119" name="Freeform 118"/>
            <p:cNvSpPr/>
            <p:nvPr/>
          </p:nvSpPr>
          <p:spPr>
            <a:xfrm>
              <a:off x="2126756" y="3011150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25653" y="5589"/>
                  </a:lnTo>
                  <a:lnTo>
                    <a:pt x="171479" y="10722"/>
                  </a:lnTo>
                  <a:lnTo>
                    <a:pt x="112598" y="18669"/>
                  </a:lnTo>
                  <a:lnTo>
                    <a:pt x="50577" y="2617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484518" y="2996808"/>
              <a:ext cx="271060" cy="151213"/>
            </a:xfrm>
            <a:custGeom>
              <a:avLst/>
              <a:gdLst/>
              <a:ahLst/>
              <a:cxnLst/>
              <a:rect l="0" t="0" r="0" b="0"/>
              <a:pathLst>
                <a:path w="271060" h="151213">
                  <a:moveTo>
                    <a:pt x="0" y="77513"/>
                  </a:moveTo>
                  <a:lnTo>
                    <a:pt x="5589" y="60745"/>
                  </a:lnTo>
                  <a:lnTo>
                    <a:pt x="25832" y="33550"/>
                  </a:lnTo>
                  <a:lnTo>
                    <a:pt x="54057" y="14444"/>
                  </a:lnTo>
                  <a:lnTo>
                    <a:pt x="84647" y="1374"/>
                  </a:lnTo>
                  <a:lnTo>
                    <a:pt x="108591" y="0"/>
                  </a:lnTo>
                  <a:lnTo>
                    <a:pt x="121527" y="1271"/>
                  </a:lnTo>
                  <a:lnTo>
                    <a:pt x="128981" y="5628"/>
                  </a:lnTo>
                  <a:lnTo>
                    <a:pt x="132781" y="12042"/>
                  </a:lnTo>
                  <a:lnTo>
                    <a:pt x="134144" y="19828"/>
                  </a:lnTo>
                  <a:lnTo>
                    <a:pt x="132713" y="27358"/>
                  </a:lnTo>
                  <a:lnTo>
                    <a:pt x="124884" y="41964"/>
                  </a:lnTo>
                  <a:lnTo>
                    <a:pt x="125370" y="45625"/>
                  </a:lnTo>
                  <a:lnTo>
                    <a:pt x="129203" y="46895"/>
                  </a:lnTo>
                  <a:lnTo>
                    <a:pt x="184690" y="47225"/>
                  </a:lnTo>
                  <a:lnTo>
                    <a:pt x="241520" y="60598"/>
                  </a:lnTo>
                  <a:lnTo>
                    <a:pt x="267963" y="76271"/>
                  </a:lnTo>
                  <a:lnTo>
                    <a:pt x="271059" y="82534"/>
                  </a:lnTo>
                  <a:lnTo>
                    <a:pt x="270783" y="89049"/>
                  </a:lnTo>
                  <a:lnTo>
                    <a:pt x="264237" y="102527"/>
                  </a:lnTo>
                  <a:lnTo>
                    <a:pt x="253529" y="116316"/>
                  </a:lnTo>
                  <a:lnTo>
                    <a:pt x="212414" y="139786"/>
                  </a:lnTo>
                  <a:lnTo>
                    <a:pt x="189513" y="151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792127" y="2884808"/>
              <a:ext cx="163426" cy="200522"/>
            </a:xfrm>
            <a:custGeom>
              <a:avLst/>
              <a:gdLst/>
              <a:ahLst/>
              <a:cxnLst/>
              <a:rect l="0" t="0" r="0" b="0"/>
              <a:pathLst>
                <a:path w="163426" h="200522">
                  <a:moveTo>
                    <a:pt x="50360" y="52642"/>
                  </a:moveTo>
                  <a:lnTo>
                    <a:pt x="33592" y="58232"/>
                  </a:lnTo>
                  <a:lnTo>
                    <a:pt x="22240" y="70334"/>
                  </a:lnTo>
                  <a:lnTo>
                    <a:pt x="5421" y="106700"/>
                  </a:lnTo>
                  <a:lnTo>
                    <a:pt x="0" y="142879"/>
                  </a:lnTo>
                  <a:lnTo>
                    <a:pt x="4971" y="163328"/>
                  </a:lnTo>
                  <a:lnTo>
                    <a:pt x="16149" y="180215"/>
                  </a:lnTo>
                  <a:lnTo>
                    <a:pt x="32815" y="195519"/>
                  </a:lnTo>
                  <a:lnTo>
                    <a:pt x="42173" y="199366"/>
                  </a:lnTo>
                  <a:lnTo>
                    <a:pt x="61929" y="200521"/>
                  </a:lnTo>
                  <a:lnTo>
                    <a:pt x="92782" y="194594"/>
                  </a:lnTo>
                  <a:lnTo>
                    <a:pt x="118561" y="179840"/>
                  </a:lnTo>
                  <a:lnTo>
                    <a:pt x="141017" y="160651"/>
                  </a:lnTo>
                  <a:lnTo>
                    <a:pt x="156900" y="134558"/>
                  </a:lnTo>
                  <a:lnTo>
                    <a:pt x="163425" y="99011"/>
                  </a:lnTo>
                  <a:lnTo>
                    <a:pt x="158713" y="75590"/>
                  </a:lnTo>
                  <a:lnTo>
                    <a:pt x="142906" y="45794"/>
                  </a:lnTo>
                  <a:lnTo>
                    <a:pt x="116603" y="14765"/>
                  </a:lnTo>
                  <a:lnTo>
                    <a:pt x="99688" y="6562"/>
                  </a:lnTo>
                  <a:lnTo>
                    <a:pt x="714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484518" y="1944108"/>
            <a:ext cx="852809" cy="362333"/>
            <a:chOff x="1484518" y="1944108"/>
            <a:chExt cx="852809" cy="362333"/>
          </a:xfrm>
        </p:grpSpPr>
        <p:sp>
          <p:nvSpPr>
            <p:cNvPr id="123" name="Freeform 122"/>
            <p:cNvSpPr/>
            <p:nvPr/>
          </p:nvSpPr>
          <p:spPr>
            <a:xfrm>
              <a:off x="2063585" y="2116227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15124" y="5590"/>
                  </a:lnTo>
                  <a:lnTo>
                    <a:pt x="159780" y="16789"/>
                  </a:lnTo>
                  <a:lnTo>
                    <a:pt x="99975" y="23334"/>
                  </a:lnTo>
                  <a:lnTo>
                    <a:pt x="36736" y="3049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652974" y="2095171"/>
              <a:ext cx="84229" cy="210571"/>
            </a:xfrm>
            <a:custGeom>
              <a:avLst/>
              <a:gdLst/>
              <a:ahLst/>
              <a:cxnLst/>
              <a:rect l="0" t="0" r="0" b="0"/>
              <a:pathLst>
                <a:path w="84229" h="210571">
                  <a:moveTo>
                    <a:pt x="0" y="0"/>
                  </a:moveTo>
                  <a:lnTo>
                    <a:pt x="14654" y="53027"/>
                  </a:lnTo>
                  <a:lnTo>
                    <a:pt x="36603" y="103238"/>
                  </a:lnTo>
                  <a:lnTo>
                    <a:pt x="70388" y="166568"/>
                  </a:lnTo>
                  <a:lnTo>
                    <a:pt x="8422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484518" y="2147813"/>
              <a:ext cx="178985" cy="158628"/>
            </a:xfrm>
            <a:custGeom>
              <a:avLst/>
              <a:gdLst/>
              <a:ahLst/>
              <a:cxnLst/>
              <a:rect l="0" t="0" r="0" b="0"/>
              <a:pathLst>
                <a:path w="178985" h="158628">
                  <a:moveTo>
                    <a:pt x="178984" y="0"/>
                  </a:moveTo>
                  <a:lnTo>
                    <a:pt x="150303" y="55045"/>
                  </a:lnTo>
                  <a:lnTo>
                    <a:pt x="122409" y="103333"/>
                  </a:lnTo>
                  <a:lnTo>
                    <a:pt x="80417" y="148095"/>
                  </a:lnTo>
                  <a:lnTo>
                    <a:pt x="61477" y="158627"/>
                  </a:lnTo>
                  <a:lnTo>
                    <a:pt x="52683" y="158394"/>
                  </a:lnTo>
                  <a:lnTo>
                    <a:pt x="44481" y="154729"/>
                  </a:lnTo>
                  <a:lnTo>
                    <a:pt x="30297" y="141298"/>
                  </a:lnTo>
                  <a:lnTo>
                    <a:pt x="7773" y="939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806613" y="1944108"/>
              <a:ext cx="176871" cy="227797"/>
            </a:xfrm>
            <a:custGeom>
              <a:avLst/>
              <a:gdLst/>
              <a:ahLst/>
              <a:cxnLst/>
              <a:rect l="0" t="0" r="0" b="0"/>
              <a:pathLst>
                <a:path w="176871" h="227797">
                  <a:moveTo>
                    <a:pt x="35874" y="45778"/>
                  </a:moveTo>
                  <a:lnTo>
                    <a:pt x="19106" y="51367"/>
                  </a:lnTo>
                  <a:lnTo>
                    <a:pt x="14167" y="57693"/>
                  </a:lnTo>
                  <a:lnTo>
                    <a:pt x="0" y="108900"/>
                  </a:lnTo>
                  <a:lnTo>
                    <a:pt x="1198" y="146109"/>
                  </a:lnTo>
                  <a:lnTo>
                    <a:pt x="8962" y="181180"/>
                  </a:lnTo>
                  <a:lnTo>
                    <a:pt x="24260" y="208209"/>
                  </a:lnTo>
                  <a:lnTo>
                    <a:pt x="40071" y="220525"/>
                  </a:lnTo>
                  <a:lnTo>
                    <a:pt x="49200" y="225447"/>
                  </a:lnTo>
                  <a:lnTo>
                    <a:pt x="71822" y="227796"/>
                  </a:lnTo>
                  <a:lnTo>
                    <a:pt x="96304" y="223771"/>
                  </a:lnTo>
                  <a:lnTo>
                    <a:pt x="118884" y="214183"/>
                  </a:lnTo>
                  <a:lnTo>
                    <a:pt x="145737" y="190042"/>
                  </a:lnTo>
                  <a:lnTo>
                    <a:pt x="162922" y="155073"/>
                  </a:lnTo>
                  <a:lnTo>
                    <a:pt x="176870" y="101335"/>
                  </a:lnTo>
                  <a:lnTo>
                    <a:pt x="175358" y="73589"/>
                  </a:lnTo>
                  <a:lnTo>
                    <a:pt x="162340" y="37250"/>
                  </a:lnTo>
                  <a:lnTo>
                    <a:pt x="143944" y="21321"/>
                  </a:lnTo>
                  <a:lnTo>
                    <a:pt x="99595" y="1562"/>
                  </a:lnTo>
                  <a:lnTo>
                    <a:pt x="81352" y="0"/>
                  </a:lnTo>
                  <a:lnTo>
                    <a:pt x="56931" y="3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2274314" y="4172044"/>
            <a:ext cx="103914" cy="84281"/>
          </a:xfrm>
          <a:custGeom>
            <a:avLst/>
            <a:gdLst/>
            <a:ahLst/>
            <a:cxnLst/>
            <a:rect l="0" t="0" r="0" b="0"/>
            <a:pathLst>
              <a:path w="103914" h="84281">
                <a:moveTo>
                  <a:pt x="94597" y="49883"/>
                </a:moveTo>
                <a:lnTo>
                  <a:pt x="57511" y="15136"/>
                </a:lnTo>
                <a:lnTo>
                  <a:pt x="39510" y="5974"/>
                </a:lnTo>
                <a:lnTo>
                  <a:pt x="30966" y="5402"/>
                </a:lnTo>
                <a:lnTo>
                  <a:pt x="15234" y="11007"/>
                </a:lnTo>
                <a:lnTo>
                  <a:pt x="12443" y="15777"/>
                </a:lnTo>
                <a:lnTo>
                  <a:pt x="12922" y="21296"/>
                </a:lnTo>
                <a:lnTo>
                  <a:pt x="15580" y="27316"/>
                </a:lnTo>
                <a:lnTo>
                  <a:pt x="27893" y="37123"/>
                </a:lnTo>
                <a:lnTo>
                  <a:pt x="46234" y="44212"/>
                </a:lnTo>
                <a:lnTo>
                  <a:pt x="69983" y="47363"/>
                </a:lnTo>
                <a:lnTo>
                  <a:pt x="75848" y="45863"/>
                </a:lnTo>
                <a:lnTo>
                  <a:pt x="77419" y="42524"/>
                </a:lnTo>
                <a:lnTo>
                  <a:pt x="76126" y="37958"/>
                </a:lnTo>
                <a:lnTo>
                  <a:pt x="71755" y="36084"/>
                </a:lnTo>
                <a:lnTo>
                  <a:pt x="57539" y="37121"/>
                </a:lnTo>
                <a:lnTo>
                  <a:pt x="29805" y="44282"/>
                </a:lnTo>
                <a:lnTo>
                  <a:pt x="22157" y="49659"/>
                </a:lnTo>
                <a:lnTo>
                  <a:pt x="10539" y="64991"/>
                </a:lnTo>
                <a:lnTo>
                  <a:pt x="10482" y="71654"/>
                </a:lnTo>
                <a:lnTo>
                  <a:pt x="13954" y="77265"/>
                </a:lnTo>
                <a:lnTo>
                  <a:pt x="19778" y="82176"/>
                </a:lnTo>
                <a:lnTo>
                  <a:pt x="27171" y="84280"/>
                </a:lnTo>
                <a:lnTo>
                  <a:pt x="54342" y="81652"/>
                </a:lnTo>
                <a:lnTo>
                  <a:pt x="74367" y="76481"/>
                </a:lnTo>
                <a:lnTo>
                  <a:pt x="82280" y="71124"/>
                </a:lnTo>
                <a:lnTo>
                  <a:pt x="94192" y="55814"/>
                </a:lnTo>
                <a:lnTo>
                  <a:pt x="95497" y="46818"/>
                </a:lnTo>
                <a:lnTo>
                  <a:pt x="90708" y="27464"/>
                </a:lnTo>
                <a:lnTo>
                  <a:pt x="77661" y="13403"/>
                </a:lnTo>
                <a:lnTo>
                  <a:pt x="69268" y="8015"/>
                </a:lnTo>
                <a:lnTo>
                  <a:pt x="35100" y="433"/>
                </a:lnTo>
                <a:lnTo>
                  <a:pt x="15122" y="4899"/>
                </a:lnTo>
                <a:lnTo>
                  <a:pt x="6519" y="9365"/>
                </a:lnTo>
                <a:lnTo>
                  <a:pt x="1953" y="15852"/>
                </a:lnTo>
                <a:lnTo>
                  <a:pt x="79" y="23686"/>
                </a:lnTo>
                <a:lnTo>
                  <a:pt x="0" y="32419"/>
                </a:lnTo>
                <a:lnTo>
                  <a:pt x="6151" y="48360"/>
                </a:lnTo>
                <a:lnTo>
                  <a:pt x="11067" y="55887"/>
                </a:lnTo>
                <a:lnTo>
                  <a:pt x="25887" y="67370"/>
                </a:lnTo>
                <a:lnTo>
                  <a:pt x="34753" y="72069"/>
                </a:lnTo>
                <a:lnTo>
                  <a:pt x="53962" y="74172"/>
                </a:lnTo>
                <a:lnTo>
                  <a:pt x="94890" y="65989"/>
                </a:lnTo>
                <a:lnTo>
                  <a:pt x="100641" y="60620"/>
                </a:lnTo>
                <a:lnTo>
                  <a:pt x="103306" y="53532"/>
                </a:lnTo>
                <a:lnTo>
                  <a:pt x="103913" y="45297"/>
                </a:lnTo>
                <a:lnTo>
                  <a:pt x="98348" y="29907"/>
                </a:lnTo>
                <a:lnTo>
                  <a:pt x="93588" y="22528"/>
                </a:lnTo>
                <a:lnTo>
                  <a:pt x="78941" y="11209"/>
                </a:lnTo>
                <a:lnTo>
                  <a:pt x="59563" y="3449"/>
                </a:lnTo>
                <a:lnTo>
                  <a:pt x="35353" y="0"/>
                </a:lnTo>
                <a:lnTo>
                  <a:pt x="15234" y="4706"/>
                </a:lnTo>
                <a:lnTo>
                  <a:pt x="6594" y="9237"/>
                </a:lnTo>
                <a:lnTo>
                  <a:pt x="2003" y="15767"/>
                </a:lnTo>
                <a:lnTo>
                  <a:pt x="113" y="23629"/>
                </a:lnTo>
                <a:lnTo>
                  <a:pt x="22" y="32381"/>
                </a:lnTo>
                <a:lnTo>
                  <a:pt x="6161" y="48343"/>
                </a:lnTo>
                <a:lnTo>
                  <a:pt x="11073" y="55876"/>
                </a:lnTo>
                <a:lnTo>
                  <a:pt x="25890" y="67364"/>
                </a:lnTo>
                <a:lnTo>
                  <a:pt x="34754" y="72066"/>
                </a:lnTo>
                <a:lnTo>
                  <a:pt x="57082" y="74170"/>
                </a:lnTo>
                <a:lnTo>
                  <a:pt x="69587" y="73093"/>
                </a:lnTo>
                <a:lnTo>
                  <a:pt x="79094" y="68866"/>
                </a:lnTo>
                <a:lnTo>
                  <a:pt x="92776" y="54810"/>
                </a:lnTo>
                <a:lnTo>
                  <a:pt x="93383" y="48489"/>
                </a:lnTo>
                <a:lnTo>
                  <a:pt x="90279" y="43104"/>
                </a:lnTo>
                <a:lnTo>
                  <a:pt x="73540" y="288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2944923" y="3719918"/>
            <a:ext cx="129399" cy="128765"/>
          </a:xfrm>
          <a:custGeom>
            <a:avLst/>
            <a:gdLst/>
            <a:ahLst/>
            <a:cxnLst/>
            <a:rect l="0" t="0" r="0" b="0"/>
            <a:pathLst>
              <a:path w="129399" h="128765">
                <a:moveTo>
                  <a:pt x="129398" y="49284"/>
                </a:moveTo>
                <a:lnTo>
                  <a:pt x="112630" y="38105"/>
                </a:lnTo>
                <a:lnTo>
                  <a:pt x="79846" y="31154"/>
                </a:lnTo>
                <a:lnTo>
                  <a:pt x="46086" y="34683"/>
                </a:lnTo>
                <a:lnTo>
                  <a:pt x="27639" y="43184"/>
                </a:lnTo>
                <a:lnTo>
                  <a:pt x="19445" y="48727"/>
                </a:lnTo>
                <a:lnTo>
                  <a:pt x="7220" y="64244"/>
                </a:lnTo>
                <a:lnTo>
                  <a:pt x="2323" y="73295"/>
                </a:lnTo>
                <a:lnTo>
                  <a:pt x="0" y="92711"/>
                </a:lnTo>
                <a:lnTo>
                  <a:pt x="1019" y="102802"/>
                </a:lnTo>
                <a:lnTo>
                  <a:pt x="5207" y="110699"/>
                </a:lnTo>
                <a:lnTo>
                  <a:pt x="19220" y="122593"/>
                </a:lnTo>
                <a:lnTo>
                  <a:pt x="27870" y="125063"/>
                </a:lnTo>
                <a:lnTo>
                  <a:pt x="46840" y="124688"/>
                </a:lnTo>
                <a:lnTo>
                  <a:pt x="63849" y="117502"/>
                </a:lnTo>
                <a:lnTo>
                  <a:pt x="71661" y="112310"/>
                </a:lnTo>
                <a:lnTo>
                  <a:pt x="83460" y="97183"/>
                </a:lnTo>
                <a:lnTo>
                  <a:pt x="88244" y="88235"/>
                </a:lnTo>
                <a:lnTo>
                  <a:pt x="90440" y="68935"/>
                </a:lnTo>
                <a:lnTo>
                  <a:pt x="89388" y="58875"/>
                </a:lnTo>
                <a:lnTo>
                  <a:pt x="85177" y="50999"/>
                </a:lnTo>
                <a:lnTo>
                  <a:pt x="71140" y="39128"/>
                </a:lnTo>
                <a:lnTo>
                  <a:pt x="62483" y="36664"/>
                </a:lnTo>
                <a:lnTo>
                  <a:pt x="43506" y="37046"/>
                </a:lnTo>
                <a:lnTo>
                  <a:pt x="35872" y="41125"/>
                </a:lnTo>
                <a:lnTo>
                  <a:pt x="24270" y="55016"/>
                </a:lnTo>
                <a:lnTo>
                  <a:pt x="21878" y="63634"/>
                </a:lnTo>
                <a:lnTo>
                  <a:pt x="22340" y="82568"/>
                </a:lnTo>
                <a:lnTo>
                  <a:pt x="26440" y="90190"/>
                </a:lnTo>
                <a:lnTo>
                  <a:pt x="40355" y="101780"/>
                </a:lnTo>
                <a:lnTo>
                  <a:pt x="48979" y="104168"/>
                </a:lnTo>
                <a:lnTo>
                  <a:pt x="67920" y="103702"/>
                </a:lnTo>
                <a:lnTo>
                  <a:pt x="98314" y="91274"/>
                </a:lnTo>
                <a:lnTo>
                  <a:pt x="105166" y="83126"/>
                </a:lnTo>
                <a:lnTo>
                  <a:pt x="112779" y="61595"/>
                </a:lnTo>
                <a:lnTo>
                  <a:pt x="111476" y="28755"/>
                </a:lnTo>
                <a:lnTo>
                  <a:pt x="106921" y="20390"/>
                </a:lnTo>
                <a:lnTo>
                  <a:pt x="92502" y="7976"/>
                </a:lnTo>
                <a:lnTo>
                  <a:pt x="71276" y="1679"/>
                </a:lnTo>
                <a:lnTo>
                  <a:pt x="59064" y="0"/>
                </a:lnTo>
                <a:lnTo>
                  <a:pt x="39257" y="4373"/>
                </a:lnTo>
                <a:lnTo>
                  <a:pt x="30700" y="8815"/>
                </a:lnTo>
                <a:lnTo>
                  <a:pt x="18072" y="23109"/>
                </a:lnTo>
                <a:lnTo>
                  <a:pt x="433" y="60881"/>
                </a:lnTo>
                <a:lnTo>
                  <a:pt x="137" y="71053"/>
                </a:lnTo>
                <a:lnTo>
                  <a:pt x="6048" y="91714"/>
                </a:lnTo>
                <a:lnTo>
                  <a:pt x="22530" y="117488"/>
                </a:lnTo>
                <a:lnTo>
                  <a:pt x="41737" y="126390"/>
                </a:lnTo>
                <a:lnTo>
                  <a:pt x="53410" y="128764"/>
                </a:lnTo>
                <a:lnTo>
                  <a:pt x="63531" y="128007"/>
                </a:lnTo>
                <a:lnTo>
                  <a:pt x="81017" y="120927"/>
                </a:lnTo>
                <a:lnTo>
                  <a:pt x="93467" y="106861"/>
                </a:lnTo>
                <a:lnTo>
                  <a:pt x="98425" y="98197"/>
                </a:lnTo>
                <a:lnTo>
                  <a:pt x="100814" y="79212"/>
                </a:lnTo>
                <a:lnTo>
                  <a:pt x="99814" y="69236"/>
                </a:lnTo>
                <a:lnTo>
                  <a:pt x="94467" y="63755"/>
                </a:lnTo>
                <a:lnTo>
                  <a:pt x="86224" y="61271"/>
                </a:lnTo>
                <a:lnTo>
                  <a:pt x="76049" y="60784"/>
                </a:lnTo>
                <a:lnTo>
                  <a:pt x="58504" y="66484"/>
                </a:lnTo>
                <a:lnTo>
                  <a:pt x="50550" y="71279"/>
                </a:lnTo>
                <a:lnTo>
                  <a:pt x="46417" y="77985"/>
                </a:lnTo>
                <a:lnTo>
                  <a:pt x="44944" y="94795"/>
                </a:lnTo>
                <a:lnTo>
                  <a:pt x="51309" y="110845"/>
                </a:lnTo>
                <a:lnTo>
                  <a:pt x="56281" y="118401"/>
                </a:lnTo>
                <a:lnTo>
                  <a:pt x="61936" y="119928"/>
                </a:lnTo>
                <a:lnTo>
                  <a:pt x="68046" y="117437"/>
                </a:lnTo>
                <a:lnTo>
                  <a:pt x="74458" y="112267"/>
                </a:lnTo>
                <a:lnTo>
                  <a:pt x="89073" y="88222"/>
                </a:lnTo>
                <a:lnTo>
                  <a:pt x="89646" y="82262"/>
                </a:lnTo>
                <a:lnTo>
                  <a:pt x="87689" y="78288"/>
                </a:lnTo>
                <a:lnTo>
                  <a:pt x="76755" y="703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3853156" y="3053264"/>
            <a:ext cx="100269" cy="96832"/>
          </a:xfrm>
          <a:custGeom>
            <a:avLst/>
            <a:gdLst/>
            <a:ahLst/>
            <a:cxnLst/>
            <a:rect l="0" t="0" r="0" b="0"/>
            <a:pathLst>
              <a:path w="100269" h="96832">
                <a:moveTo>
                  <a:pt x="73973" y="0"/>
                </a:moveTo>
                <a:lnTo>
                  <a:pt x="49927" y="9575"/>
                </a:lnTo>
                <a:lnTo>
                  <a:pt x="35600" y="20243"/>
                </a:lnTo>
                <a:lnTo>
                  <a:pt x="19969" y="44992"/>
                </a:lnTo>
                <a:lnTo>
                  <a:pt x="17996" y="64450"/>
                </a:lnTo>
                <a:lnTo>
                  <a:pt x="19108" y="74552"/>
                </a:lnTo>
                <a:lnTo>
                  <a:pt x="23358" y="82457"/>
                </a:lnTo>
                <a:lnTo>
                  <a:pt x="37439" y="94359"/>
                </a:lnTo>
                <a:lnTo>
                  <a:pt x="46108" y="96831"/>
                </a:lnTo>
                <a:lnTo>
                  <a:pt x="65098" y="96458"/>
                </a:lnTo>
                <a:lnTo>
                  <a:pt x="72736" y="92381"/>
                </a:lnTo>
                <a:lnTo>
                  <a:pt x="84342" y="78493"/>
                </a:lnTo>
                <a:lnTo>
                  <a:pt x="85565" y="71046"/>
                </a:lnTo>
                <a:lnTo>
                  <a:pt x="84040" y="63742"/>
                </a:lnTo>
                <a:lnTo>
                  <a:pt x="80685" y="56533"/>
                </a:lnTo>
                <a:lnTo>
                  <a:pt x="67598" y="45403"/>
                </a:lnTo>
                <a:lnTo>
                  <a:pt x="59194" y="40797"/>
                </a:lnTo>
                <a:lnTo>
                  <a:pt x="40499" y="38799"/>
                </a:lnTo>
                <a:lnTo>
                  <a:pt x="21661" y="42980"/>
                </a:lnTo>
                <a:lnTo>
                  <a:pt x="5490" y="52637"/>
                </a:lnTo>
                <a:lnTo>
                  <a:pt x="1412" y="59658"/>
                </a:lnTo>
                <a:lnTo>
                  <a:pt x="0" y="76818"/>
                </a:lnTo>
                <a:lnTo>
                  <a:pt x="3601" y="83967"/>
                </a:lnTo>
                <a:lnTo>
                  <a:pt x="16960" y="95030"/>
                </a:lnTo>
                <a:lnTo>
                  <a:pt x="25436" y="96109"/>
                </a:lnTo>
                <a:lnTo>
                  <a:pt x="44212" y="91068"/>
                </a:lnTo>
                <a:lnTo>
                  <a:pt x="61136" y="77909"/>
                </a:lnTo>
                <a:lnTo>
                  <a:pt x="68925" y="69487"/>
                </a:lnTo>
                <a:lnTo>
                  <a:pt x="77579" y="47651"/>
                </a:lnTo>
                <a:lnTo>
                  <a:pt x="79886" y="35277"/>
                </a:lnTo>
                <a:lnTo>
                  <a:pt x="76211" y="15289"/>
                </a:lnTo>
                <a:lnTo>
                  <a:pt x="71956" y="6683"/>
                </a:lnTo>
                <a:lnTo>
                  <a:pt x="66779" y="4455"/>
                </a:lnTo>
                <a:lnTo>
                  <a:pt x="60988" y="6480"/>
                </a:lnTo>
                <a:lnTo>
                  <a:pt x="54788" y="11339"/>
                </a:lnTo>
                <a:lnTo>
                  <a:pt x="51825" y="18088"/>
                </a:lnTo>
                <a:lnTo>
                  <a:pt x="51651" y="34945"/>
                </a:lnTo>
                <a:lnTo>
                  <a:pt x="58593" y="51016"/>
                </a:lnTo>
                <a:lnTo>
                  <a:pt x="63720" y="58577"/>
                </a:lnTo>
                <a:lnTo>
                  <a:pt x="70647" y="62448"/>
                </a:lnTo>
                <a:lnTo>
                  <a:pt x="87703" y="63629"/>
                </a:lnTo>
                <a:lnTo>
                  <a:pt x="93655" y="58797"/>
                </a:lnTo>
                <a:lnTo>
                  <a:pt x="100268" y="40950"/>
                </a:lnTo>
                <a:lnTo>
                  <a:pt x="99692" y="31979"/>
                </a:lnTo>
                <a:lnTo>
                  <a:pt x="92813" y="15773"/>
                </a:lnTo>
                <a:lnTo>
                  <a:pt x="85363" y="11685"/>
                </a:lnTo>
                <a:lnTo>
                  <a:pt x="64607" y="10262"/>
                </a:lnTo>
                <a:lnTo>
                  <a:pt x="52263" y="13530"/>
                </a:lnTo>
                <a:lnTo>
                  <a:pt x="42388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5117201" y="2678865"/>
            <a:ext cx="75583" cy="90130"/>
          </a:xfrm>
          <a:custGeom>
            <a:avLst/>
            <a:gdLst/>
            <a:ahLst/>
            <a:cxnLst/>
            <a:rect l="0" t="0" r="0" b="0"/>
            <a:pathLst>
              <a:path w="75583" h="90130">
                <a:moveTo>
                  <a:pt x="20705" y="37487"/>
                </a:moveTo>
                <a:lnTo>
                  <a:pt x="9527" y="48665"/>
                </a:lnTo>
                <a:lnTo>
                  <a:pt x="8574" y="54298"/>
                </a:lnTo>
                <a:lnTo>
                  <a:pt x="10278" y="60393"/>
                </a:lnTo>
                <a:lnTo>
                  <a:pt x="13754" y="66795"/>
                </a:lnTo>
                <a:lnTo>
                  <a:pt x="19581" y="68724"/>
                </a:lnTo>
                <a:lnTo>
                  <a:pt x="35413" y="64628"/>
                </a:lnTo>
                <a:lnTo>
                  <a:pt x="47909" y="51890"/>
                </a:lnTo>
                <a:lnTo>
                  <a:pt x="52879" y="43579"/>
                </a:lnTo>
                <a:lnTo>
                  <a:pt x="53853" y="35699"/>
                </a:lnTo>
                <a:lnTo>
                  <a:pt x="48696" y="20705"/>
                </a:lnTo>
                <a:lnTo>
                  <a:pt x="42875" y="16940"/>
                </a:lnTo>
                <a:lnTo>
                  <a:pt x="27049" y="15877"/>
                </a:lnTo>
                <a:lnTo>
                  <a:pt x="21425" y="20740"/>
                </a:lnTo>
                <a:lnTo>
                  <a:pt x="15176" y="38623"/>
                </a:lnTo>
                <a:lnTo>
                  <a:pt x="15850" y="47603"/>
                </a:lnTo>
                <a:lnTo>
                  <a:pt x="22837" y="63820"/>
                </a:lnTo>
                <a:lnTo>
                  <a:pt x="27976" y="66741"/>
                </a:lnTo>
                <a:lnTo>
                  <a:pt x="33741" y="66348"/>
                </a:lnTo>
                <a:lnTo>
                  <a:pt x="39924" y="63747"/>
                </a:lnTo>
                <a:lnTo>
                  <a:pt x="42877" y="58503"/>
                </a:lnTo>
                <a:lnTo>
                  <a:pt x="43037" y="43318"/>
                </a:lnTo>
                <a:lnTo>
                  <a:pt x="36090" y="27990"/>
                </a:lnTo>
                <a:lnTo>
                  <a:pt x="30962" y="20627"/>
                </a:lnTo>
                <a:lnTo>
                  <a:pt x="24034" y="18058"/>
                </a:lnTo>
                <a:lnTo>
                  <a:pt x="6976" y="21443"/>
                </a:lnTo>
                <a:lnTo>
                  <a:pt x="2194" y="26791"/>
                </a:lnTo>
                <a:lnTo>
                  <a:pt x="176" y="33866"/>
                </a:lnTo>
                <a:lnTo>
                  <a:pt x="0" y="42092"/>
                </a:lnTo>
                <a:lnTo>
                  <a:pt x="10931" y="70437"/>
                </a:lnTo>
                <a:lnTo>
                  <a:pt x="17699" y="75831"/>
                </a:lnTo>
                <a:lnTo>
                  <a:pt x="25720" y="78258"/>
                </a:lnTo>
                <a:lnTo>
                  <a:pt x="34577" y="78706"/>
                </a:lnTo>
                <a:lnTo>
                  <a:pt x="50657" y="72964"/>
                </a:lnTo>
                <a:lnTo>
                  <a:pt x="58221" y="68157"/>
                </a:lnTo>
                <a:lnTo>
                  <a:pt x="69744" y="53458"/>
                </a:lnTo>
                <a:lnTo>
                  <a:pt x="74455" y="44625"/>
                </a:lnTo>
                <a:lnTo>
                  <a:pt x="75256" y="36396"/>
                </a:lnTo>
                <a:lnTo>
                  <a:pt x="69907" y="21014"/>
                </a:lnTo>
                <a:lnTo>
                  <a:pt x="56611" y="9499"/>
                </a:lnTo>
                <a:lnTo>
                  <a:pt x="48152" y="4790"/>
                </a:lnTo>
                <a:lnTo>
                  <a:pt x="40173" y="3991"/>
                </a:lnTo>
                <a:lnTo>
                  <a:pt x="25068" y="9342"/>
                </a:lnTo>
                <a:lnTo>
                  <a:pt x="13676" y="22638"/>
                </a:lnTo>
                <a:lnTo>
                  <a:pt x="9000" y="31097"/>
                </a:lnTo>
                <a:lnTo>
                  <a:pt x="6924" y="49855"/>
                </a:lnTo>
                <a:lnTo>
                  <a:pt x="8009" y="59770"/>
                </a:lnTo>
                <a:lnTo>
                  <a:pt x="12241" y="67550"/>
                </a:lnTo>
                <a:lnTo>
                  <a:pt x="26302" y="79314"/>
                </a:lnTo>
                <a:lnTo>
                  <a:pt x="34965" y="81750"/>
                </a:lnTo>
                <a:lnTo>
                  <a:pt x="53949" y="81336"/>
                </a:lnTo>
                <a:lnTo>
                  <a:pt x="61585" y="77248"/>
                </a:lnTo>
                <a:lnTo>
                  <a:pt x="73189" y="63347"/>
                </a:lnTo>
                <a:lnTo>
                  <a:pt x="75582" y="54727"/>
                </a:lnTo>
                <a:lnTo>
                  <a:pt x="75121" y="35791"/>
                </a:lnTo>
                <a:lnTo>
                  <a:pt x="67897" y="18795"/>
                </a:lnTo>
                <a:lnTo>
                  <a:pt x="62695" y="10988"/>
                </a:lnTo>
                <a:lnTo>
                  <a:pt x="54548" y="5783"/>
                </a:lnTo>
                <a:lnTo>
                  <a:pt x="33017" y="0"/>
                </a:lnTo>
                <a:lnTo>
                  <a:pt x="24234" y="1967"/>
                </a:lnTo>
                <a:lnTo>
                  <a:pt x="17208" y="6788"/>
                </a:lnTo>
                <a:lnTo>
                  <a:pt x="11355" y="13511"/>
                </a:lnTo>
                <a:lnTo>
                  <a:pt x="8623" y="22673"/>
                </a:lnTo>
                <a:lnTo>
                  <a:pt x="8706" y="45331"/>
                </a:lnTo>
                <a:lnTo>
                  <a:pt x="15762" y="64760"/>
                </a:lnTo>
                <a:lnTo>
                  <a:pt x="31234" y="901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6668008" y="2478799"/>
            <a:ext cx="101641" cy="101211"/>
          </a:xfrm>
          <a:custGeom>
            <a:avLst/>
            <a:gdLst/>
            <a:ahLst/>
            <a:cxnLst/>
            <a:rect l="0" t="0" r="0" b="0"/>
            <a:pathLst>
              <a:path w="101641" h="101211">
                <a:moveTo>
                  <a:pt x="49173" y="16454"/>
                </a:moveTo>
                <a:lnTo>
                  <a:pt x="32405" y="27633"/>
                </a:lnTo>
                <a:lnTo>
                  <a:pt x="28635" y="34435"/>
                </a:lnTo>
                <a:lnTo>
                  <a:pt x="27567" y="51352"/>
                </a:lnTo>
                <a:lnTo>
                  <a:pt x="31260" y="56097"/>
                </a:lnTo>
                <a:lnTo>
                  <a:pt x="37231" y="58091"/>
                </a:lnTo>
                <a:lnTo>
                  <a:pt x="44721" y="58250"/>
                </a:lnTo>
                <a:lnTo>
                  <a:pt x="50884" y="54847"/>
                </a:lnTo>
                <a:lnTo>
                  <a:pt x="60852" y="41707"/>
                </a:lnTo>
                <a:lnTo>
                  <a:pt x="62943" y="24168"/>
                </a:lnTo>
                <a:lnTo>
                  <a:pt x="61862" y="14578"/>
                </a:lnTo>
                <a:lnTo>
                  <a:pt x="57633" y="9354"/>
                </a:lnTo>
                <a:lnTo>
                  <a:pt x="51304" y="7042"/>
                </a:lnTo>
                <a:lnTo>
                  <a:pt x="43575" y="6670"/>
                </a:lnTo>
                <a:lnTo>
                  <a:pt x="28747" y="12496"/>
                </a:lnTo>
                <a:lnTo>
                  <a:pt x="21518" y="17325"/>
                </a:lnTo>
                <a:lnTo>
                  <a:pt x="17868" y="24054"/>
                </a:lnTo>
                <a:lnTo>
                  <a:pt x="16932" y="40889"/>
                </a:lnTo>
                <a:lnTo>
                  <a:pt x="28572" y="70098"/>
                </a:lnTo>
                <a:lnTo>
                  <a:pt x="43527" y="84360"/>
                </a:lnTo>
                <a:lnTo>
                  <a:pt x="52428" y="89800"/>
                </a:lnTo>
                <a:lnTo>
                  <a:pt x="59531" y="89918"/>
                </a:lnTo>
                <a:lnTo>
                  <a:pt x="65438" y="86487"/>
                </a:lnTo>
                <a:lnTo>
                  <a:pt x="70545" y="80691"/>
                </a:lnTo>
                <a:lnTo>
                  <a:pt x="76219" y="61772"/>
                </a:lnTo>
                <a:lnTo>
                  <a:pt x="77732" y="50175"/>
                </a:lnTo>
                <a:lnTo>
                  <a:pt x="73175" y="31052"/>
                </a:lnTo>
                <a:lnTo>
                  <a:pt x="68683" y="22676"/>
                </a:lnTo>
                <a:lnTo>
                  <a:pt x="54335" y="10251"/>
                </a:lnTo>
                <a:lnTo>
                  <a:pt x="45596" y="5300"/>
                </a:lnTo>
                <a:lnTo>
                  <a:pt x="37429" y="4339"/>
                </a:lnTo>
                <a:lnTo>
                  <a:pt x="22116" y="9510"/>
                </a:lnTo>
                <a:lnTo>
                  <a:pt x="18267" y="16504"/>
                </a:lnTo>
                <a:lnTo>
                  <a:pt x="17110" y="36754"/>
                </a:lnTo>
                <a:lnTo>
                  <a:pt x="28625" y="68873"/>
                </a:lnTo>
                <a:lnTo>
                  <a:pt x="35474" y="74796"/>
                </a:lnTo>
                <a:lnTo>
                  <a:pt x="43550" y="77576"/>
                </a:lnTo>
                <a:lnTo>
                  <a:pt x="52443" y="78259"/>
                </a:lnTo>
                <a:lnTo>
                  <a:pt x="59542" y="75205"/>
                </a:lnTo>
                <a:lnTo>
                  <a:pt x="70549" y="62453"/>
                </a:lnTo>
                <a:lnTo>
                  <a:pt x="72782" y="54139"/>
                </a:lnTo>
                <a:lnTo>
                  <a:pt x="72144" y="35543"/>
                </a:lnTo>
                <a:lnTo>
                  <a:pt x="64842" y="18699"/>
                </a:lnTo>
                <a:lnTo>
                  <a:pt x="59619" y="10932"/>
                </a:lnTo>
                <a:lnTo>
                  <a:pt x="51457" y="5754"/>
                </a:lnTo>
                <a:lnTo>
                  <a:pt x="29911" y="0"/>
                </a:lnTo>
                <a:lnTo>
                  <a:pt x="21124" y="1975"/>
                </a:lnTo>
                <a:lnTo>
                  <a:pt x="14096" y="6802"/>
                </a:lnTo>
                <a:lnTo>
                  <a:pt x="8241" y="13529"/>
                </a:lnTo>
                <a:lnTo>
                  <a:pt x="1735" y="33482"/>
                </a:lnTo>
                <a:lnTo>
                  <a:pt x="0" y="45353"/>
                </a:lnTo>
                <a:lnTo>
                  <a:pt x="4311" y="64783"/>
                </a:lnTo>
                <a:lnTo>
                  <a:pt x="15196" y="81218"/>
                </a:lnTo>
                <a:lnTo>
                  <a:pt x="31733" y="96321"/>
                </a:lnTo>
                <a:lnTo>
                  <a:pt x="42225" y="100114"/>
                </a:lnTo>
                <a:lnTo>
                  <a:pt x="66363" y="101210"/>
                </a:lnTo>
                <a:lnTo>
                  <a:pt x="86448" y="94678"/>
                </a:lnTo>
                <a:lnTo>
                  <a:pt x="95080" y="89660"/>
                </a:lnTo>
                <a:lnTo>
                  <a:pt x="99665" y="82806"/>
                </a:lnTo>
                <a:lnTo>
                  <a:pt x="101640" y="65831"/>
                </a:lnTo>
                <a:lnTo>
                  <a:pt x="96175" y="36544"/>
                </a:lnTo>
                <a:lnTo>
                  <a:pt x="81557" y="11229"/>
                </a:lnTo>
                <a:lnTo>
                  <a:pt x="74271" y="7121"/>
                </a:lnTo>
                <a:lnTo>
                  <a:pt x="28116" y="59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2316269" y="2516310"/>
            <a:ext cx="4474612" cy="1652976"/>
          </a:xfrm>
          <a:custGeom>
            <a:avLst/>
            <a:gdLst/>
            <a:ahLst/>
            <a:cxnLst/>
            <a:rect l="0" t="0" r="0" b="0"/>
            <a:pathLst>
              <a:path w="4474612" h="1652976">
                <a:moveTo>
                  <a:pt x="0" y="1652975"/>
                </a:moveTo>
                <a:lnTo>
                  <a:pt x="9575" y="1628928"/>
                </a:lnTo>
                <a:lnTo>
                  <a:pt x="27534" y="1607505"/>
                </a:lnTo>
                <a:lnTo>
                  <a:pt x="90884" y="1551205"/>
                </a:lnTo>
                <a:lnTo>
                  <a:pt x="151081" y="1512789"/>
                </a:lnTo>
                <a:lnTo>
                  <a:pt x="210893" y="1481118"/>
                </a:lnTo>
                <a:lnTo>
                  <a:pt x="273769" y="1456760"/>
                </a:lnTo>
                <a:lnTo>
                  <a:pt x="304165" y="1444839"/>
                </a:lnTo>
                <a:lnTo>
                  <a:pt x="358945" y="1414143"/>
                </a:lnTo>
                <a:lnTo>
                  <a:pt x="421226" y="1383805"/>
                </a:lnTo>
                <a:lnTo>
                  <a:pt x="484318" y="1354544"/>
                </a:lnTo>
                <a:lnTo>
                  <a:pt x="523307" y="1334669"/>
                </a:lnTo>
                <a:lnTo>
                  <a:pt x="580965" y="1287843"/>
                </a:lnTo>
                <a:lnTo>
                  <a:pt x="642405" y="1245860"/>
                </a:lnTo>
                <a:lnTo>
                  <a:pt x="705225" y="1196739"/>
                </a:lnTo>
                <a:lnTo>
                  <a:pt x="760955" y="1147607"/>
                </a:lnTo>
                <a:lnTo>
                  <a:pt x="818358" y="1105493"/>
                </a:lnTo>
                <a:lnTo>
                  <a:pt x="878433" y="1049341"/>
                </a:lnTo>
                <a:lnTo>
                  <a:pt x="936268" y="1007227"/>
                </a:lnTo>
                <a:lnTo>
                  <a:pt x="970896" y="982271"/>
                </a:lnTo>
                <a:lnTo>
                  <a:pt x="980666" y="977721"/>
                </a:lnTo>
                <a:lnTo>
                  <a:pt x="994642" y="963307"/>
                </a:lnTo>
                <a:lnTo>
                  <a:pt x="1000007" y="954551"/>
                </a:lnTo>
                <a:lnTo>
                  <a:pt x="1015326" y="941701"/>
                </a:lnTo>
                <a:lnTo>
                  <a:pt x="1055577" y="911698"/>
                </a:lnTo>
                <a:lnTo>
                  <a:pt x="1078354" y="892354"/>
                </a:lnTo>
                <a:lnTo>
                  <a:pt x="1105640" y="876355"/>
                </a:lnTo>
                <a:lnTo>
                  <a:pt x="1159226" y="828923"/>
                </a:lnTo>
                <a:lnTo>
                  <a:pt x="1220231" y="786188"/>
                </a:lnTo>
                <a:lnTo>
                  <a:pt x="1276800" y="736999"/>
                </a:lnTo>
                <a:lnTo>
                  <a:pt x="1337370" y="694882"/>
                </a:lnTo>
                <a:lnTo>
                  <a:pt x="1397193" y="652767"/>
                </a:lnTo>
                <a:lnTo>
                  <a:pt x="1443383" y="618842"/>
                </a:lnTo>
                <a:lnTo>
                  <a:pt x="1498426" y="585111"/>
                </a:lnTo>
                <a:lnTo>
                  <a:pt x="1558514" y="551123"/>
                </a:lnTo>
                <a:lnTo>
                  <a:pt x="1621415" y="520496"/>
                </a:lnTo>
                <a:lnTo>
                  <a:pt x="1666627" y="508703"/>
                </a:lnTo>
                <a:lnTo>
                  <a:pt x="1726869" y="498572"/>
                </a:lnTo>
                <a:lnTo>
                  <a:pt x="1788253" y="489742"/>
                </a:lnTo>
                <a:lnTo>
                  <a:pt x="1840050" y="478149"/>
                </a:lnTo>
                <a:lnTo>
                  <a:pt x="1892222" y="471526"/>
                </a:lnTo>
                <a:lnTo>
                  <a:pt x="1947389" y="455938"/>
                </a:lnTo>
                <a:lnTo>
                  <a:pt x="1992930" y="445258"/>
                </a:lnTo>
                <a:lnTo>
                  <a:pt x="2052072" y="434195"/>
                </a:lnTo>
                <a:lnTo>
                  <a:pt x="2111159" y="417502"/>
                </a:lnTo>
                <a:lnTo>
                  <a:pt x="2164576" y="403567"/>
                </a:lnTo>
                <a:lnTo>
                  <a:pt x="2220948" y="386042"/>
                </a:lnTo>
                <a:lnTo>
                  <a:pt x="2274081" y="368498"/>
                </a:lnTo>
                <a:lnTo>
                  <a:pt x="2327958" y="350950"/>
                </a:lnTo>
                <a:lnTo>
                  <a:pt x="2388504" y="333403"/>
                </a:lnTo>
                <a:lnTo>
                  <a:pt x="2442418" y="315855"/>
                </a:lnTo>
                <a:lnTo>
                  <a:pt x="2505766" y="286465"/>
                </a:lnTo>
                <a:lnTo>
                  <a:pt x="2568952" y="263406"/>
                </a:lnTo>
                <a:lnTo>
                  <a:pt x="2632125" y="242173"/>
                </a:lnTo>
                <a:lnTo>
                  <a:pt x="2695296" y="221101"/>
                </a:lnTo>
                <a:lnTo>
                  <a:pt x="2758466" y="200042"/>
                </a:lnTo>
                <a:lnTo>
                  <a:pt x="2821637" y="178985"/>
                </a:lnTo>
                <a:lnTo>
                  <a:pt x="2856343" y="171576"/>
                </a:lnTo>
                <a:lnTo>
                  <a:pt x="2909991" y="169073"/>
                </a:lnTo>
                <a:lnTo>
                  <a:pt x="2965649" y="161343"/>
                </a:lnTo>
                <a:lnTo>
                  <a:pt x="3018583" y="155483"/>
                </a:lnTo>
                <a:lnTo>
                  <a:pt x="3081149" y="147294"/>
                </a:lnTo>
                <a:lnTo>
                  <a:pt x="3142594" y="132885"/>
                </a:lnTo>
                <a:lnTo>
                  <a:pt x="3196299" y="126465"/>
                </a:lnTo>
                <a:lnTo>
                  <a:pt x="3258320" y="111859"/>
                </a:lnTo>
                <a:lnTo>
                  <a:pt x="3312095" y="105414"/>
                </a:lnTo>
                <a:lnTo>
                  <a:pt x="3374132" y="90802"/>
                </a:lnTo>
                <a:lnTo>
                  <a:pt x="3427908" y="84357"/>
                </a:lnTo>
                <a:lnTo>
                  <a:pt x="3489945" y="75335"/>
                </a:lnTo>
                <a:lnTo>
                  <a:pt x="3543721" y="72853"/>
                </a:lnTo>
                <a:lnTo>
                  <a:pt x="3605758" y="64678"/>
                </a:lnTo>
                <a:lnTo>
                  <a:pt x="3660704" y="63469"/>
                </a:lnTo>
                <a:lnTo>
                  <a:pt x="3716618" y="63230"/>
                </a:lnTo>
                <a:lnTo>
                  <a:pt x="3772723" y="63183"/>
                </a:lnTo>
                <a:lnTo>
                  <a:pt x="3828866" y="62004"/>
                </a:lnTo>
                <a:lnTo>
                  <a:pt x="3885016" y="54839"/>
                </a:lnTo>
                <a:lnTo>
                  <a:pt x="3941168" y="53077"/>
                </a:lnTo>
                <a:lnTo>
                  <a:pt x="3998490" y="52729"/>
                </a:lnTo>
                <a:lnTo>
                  <a:pt x="4061805" y="49540"/>
                </a:lnTo>
                <a:lnTo>
                  <a:pt x="4119719" y="43581"/>
                </a:lnTo>
                <a:lnTo>
                  <a:pt x="4176218" y="42404"/>
                </a:lnTo>
                <a:lnTo>
                  <a:pt x="4229319" y="39052"/>
                </a:lnTo>
                <a:lnTo>
                  <a:pt x="4291921" y="31399"/>
                </a:lnTo>
                <a:lnTo>
                  <a:pt x="4353371" y="22650"/>
                </a:lnTo>
                <a:lnTo>
                  <a:pt x="4413846" y="12934"/>
                </a:lnTo>
                <a:lnTo>
                  <a:pt x="4448028" y="8122"/>
                </a:lnTo>
                <a:lnTo>
                  <a:pt x="447461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1" name="Group 150"/>
          <p:cNvGrpSpPr/>
          <p:nvPr/>
        </p:nvGrpSpPr>
        <p:grpSpPr>
          <a:xfrm>
            <a:off x="7285720" y="1505575"/>
            <a:ext cx="2653182" cy="705410"/>
            <a:chOff x="7285720" y="1505575"/>
            <a:chExt cx="2653182" cy="705410"/>
          </a:xfrm>
        </p:grpSpPr>
        <p:sp>
          <p:nvSpPr>
            <p:cNvPr id="134" name="Freeform 133"/>
            <p:cNvSpPr/>
            <p:nvPr/>
          </p:nvSpPr>
          <p:spPr>
            <a:xfrm>
              <a:off x="7306777" y="1895129"/>
              <a:ext cx="221100" cy="315856"/>
            </a:xfrm>
            <a:custGeom>
              <a:avLst/>
              <a:gdLst/>
              <a:ahLst/>
              <a:cxnLst/>
              <a:rect l="0" t="0" r="0" b="0"/>
              <a:pathLst>
                <a:path w="221100" h="315856">
                  <a:moveTo>
                    <a:pt x="221099" y="0"/>
                  </a:moveTo>
                  <a:lnTo>
                    <a:pt x="162536" y="58563"/>
                  </a:lnTo>
                  <a:lnTo>
                    <a:pt x="119420" y="121922"/>
                  </a:lnTo>
                  <a:lnTo>
                    <a:pt x="75907" y="181522"/>
                  </a:lnTo>
                  <a:lnTo>
                    <a:pt x="46059" y="235638"/>
                  </a:lnTo>
                  <a:lnTo>
                    <a:pt x="13705" y="29082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285720" y="1979357"/>
              <a:ext cx="284270" cy="168457"/>
            </a:xfrm>
            <a:custGeom>
              <a:avLst/>
              <a:gdLst/>
              <a:ahLst/>
              <a:cxnLst/>
              <a:rect l="0" t="0" r="0" b="0"/>
              <a:pathLst>
                <a:path w="284270" h="168457">
                  <a:moveTo>
                    <a:pt x="284269" y="168456"/>
                  </a:moveTo>
                  <a:lnTo>
                    <a:pt x="229225" y="149328"/>
                  </a:lnTo>
                  <a:lnTo>
                    <a:pt x="184056" y="125337"/>
                  </a:lnTo>
                  <a:lnTo>
                    <a:pt x="120649" y="84140"/>
                  </a:lnTo>
                  <a:lnTo>
                    <a:pt x="64544" y="49121"/>
                  </a:lnTo>
                  <a:lnTo>
                    <a:pt x="27443" y="280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643689" y="197935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835041" y="1893052"/>
              <a:ext cx="261375" cy="244349"/>
            </a:xfrm>
            <a:custGeom>
              <a:avLst/>
              <a:gdLst/>
              <a:ahLst/>
              <a:cxnLst/>
              <a:rect l="0" t="0" r="0" b="0"/>
              <a:pathLst>
                <a:path w="261375" h="244349">
                  <a:moveTo>
                    <a:pt x="166617" y="54720"/>
                  </a:moveTo>
                  <a:lnTo>
                    <a:pt x="161028" y="37952"/>
                  </a:lnTo>
                  <a:lnTo>
                    <a:pt x="148925" y="23481"/>
                  </a:lnTo>
                  <a:lnTo>
                    <a:pt x="130678" y="10420"/>
                  </a:lnTo>
                  <a:lnTo>
                    <a:pt x="106971" y="716"/>
                  </a:lnTo>
                  <a:lnTo>
                    <a:pt x="95267" y="0"/>
                  </a:lnTo>
                  <a:lnTo>
                    <a:pt x="72904" y="5443"/>
                  </a:lnTo>
                  <a:lnTo>
                    <a:pt x="46174" y="21662"/>
                  </a:lnTo>
                  <a:lnTo>
                    <a:pt x="23435" y="41285"/>
                  </a:lnTo>
                  <a:lnTo>
                    <a:pt x="7469" y="67507"/>
                  </a:lnTo>
                  <a:lnTo>
                    <a:pt x="0" y="116214"/>
                  </a:lnTo>
                  <a:lnTo>
                    <a:pt x="1644" y="167776"/>
                  </a:lnTo>
                  <a:lnTo>
                    <a:pt x="12887" y="212103"/>
                  </a:lnTo>
                  <a:lnTo>
                    <a:pt x="25763" y="230343"/>
                  </a:lnTo>
                  <a:lnTo>
                    <a:pt x="34110" y="238482"/>
                  </a:lnTo>
                  <a:lnTo>
                    <a:pt x="43184" y="242738"/>
                  </a:lnTo>
                  <a:lnTo>
                    <a:pt x="62625" y="244348"/>
                  </a:lnTo>
                  <a:lnTo>
                    <a:pt x="71553" y="240800"/>
                  </a:lnTo>
                  <a:lnTo>
                    <a:pt x="95296" y="219039"/>
                  </a:lnTo>
                  <a:lnTo>
                    <a:pt x="121160" y="180245"/>
                  </a:lnTo>
                  <a:lnTo>
                    <a:pt x="128866" y="158472"/>
                  </a:lnTo>
                  <a:lnTo>
                    <a:pt x="136934" y="106366"/>
                  </a:lnTo>
                  <a:lnTo>
                    <a:pt x="139809" y="92660"/>
                  </a:lnTo>
                  <a:lnTo>
                    <a:pt x="144065" y="87032"/>
                  </a:lnTo>
                  <a:lnTo>
                    <a:pt x="149243" y="86790"/>
                  </a:lnTo>
                  <a:lnTo>
                    <a:pt x="155034" y="90138"/>
                  </a:lnTo>
                  <a:lnTo>
                    <a:pt x="164589" y="103216"/>
                  </a:lnTo>
                  <a:lnTo>
                    <a:pt x="198949" y="157445"/>
                  </a:lnTo>
                  <a:lnTo>
                    <a:pt x="240382" y="198774"/>
                  </a:lnTo>
                  <a:lnTo>
                    <a:pt x="261374" y="212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191171" y="1884601"/>
              <a:ext cx="115814" cy="221099"/>
            </a:xfrm>
            <a:custGeom>
              <a:avLst/>
              <a:gdLst/>
              <a:ahLst/>
              <a:cxnLst/>
              <a:rect l="0" t="0" r="0" b="0"/>
              <a:pathLst>
                <a:path w="115814" h="221099">
                  <a:moveTo>
                    <a:pt x="115813" y="0"/>
                  </a:moveTo>
                  <a:lnTo>
                    <a:pt x="100172" y="26386"/>
                  </a:lnTo>
                  <a:lnTo>
                    <a:pt x="80969" y="83312"/>
                  </a:lnTo>
                  <a:lnTo>
                    <a:pt x="54871" y="145083"/>
                  </a:lnTo>
                  <a:lnTo>
                    <a:pt x="44274" y="16625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180642" y="1916186"/>
              <a:ext cx="178985" cy="157929"/>
            </a:xfrm>
            <a:custGeom>
              <a:avLst/>
              <a:gdLst/>
              <a:ahLst/>
              <a:cxnLst/>
              <a:rect l="0" t="0" r="0" b="0"/>
              <a:pathLst>
                <a:path w="178985" h="157929">
                  <a:moveTo>
                    <a:pt x="178984" y="157928"/>
                  </a:moveTo>
                  <a:lnTo>
                    <a:pt x="121420" y="100363"/>
                  </a:lnTo>
                  <a:lnTo>
                    <a:pt x="62739" y="500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445313" y="1916186"/>
              <a:ext cx="9071" cy="136872"/>
            </a:xfrm>
            <a:custGeom>
              <a:avLst/>
              <a:gdLst/>
              <a:ahLst/>
              <a:cxnLst/>
              <a:rect l="0" t="0" r="0" b="0"/>
              <a:pathLst>
                <a:path w="9071" h="136872">
                  <a:moveTo>
                    <a:pt x="9070" y="0"/>
                  </a:moveTo>
                  <a:lnTo>
                    <a:pt x="737" y="37478"/>
                  </a:lnTo>
                  <a:lnTo>
                    <a:pt x="0" y="100212"/>
                  </a:lnTo>
                  <a:lnTo>
                    <a:pt x="907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433327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538471" y="1805312"/>
              <a:ext cx="213398" cy="258274"/>
            </a:xfrm>
            <a:custGeom>
              <a:avLst/>
              <a:gdLst/>
              <a:ahLst/>
              <a:cxnLst/>
              <a:rect l="0" t="0" r="0" b="0"/>
              <a:pathLst>
                <a:path w="213398" h="258274">
                  <a:moveTo>
                    <a:pt x="147539" y="5589"/>
                  </a:moveTo>
                  <a:lnTo>
                    <a:pt x="130771" y="0"/>
                  </a:lnTo>
                  <a:lnTo>
                    <a:pt x="97987" y="2113"/>
                  </a:lnTo>
                  <a:lnTo>
                    <a:pt x="64227" y="10149"/>
                  </a:lnTo>
                  <a:lnTo>
                    <a:pt x="31997" y="31116"/>
                  </a:lnTo>
                  <a:lnTo>
                    <a:pt x="5810" y="59556"/>
                  </a:lnTo>
                  <a:lnTo>
                    <a:pt x="1580" y="69643"/>
                  </a:lnTo>
                  <a:lnTo>
                    <a:pt x="0" y="90210"/>
                  </a:lnTo>
                  <a:lnTo>
                    <a:pt x="3556" y="98268"/>
                  </a:lnTo>
                  <a:lnTo>
                    <a:pt x="16867" y="110341"/>
                  </a:lnTo>
                  <a:lnTo>
                    <a:pt x="37600" y="116486"/>
                  </a:lnTo>
                  <a:lnTo>
                    <a:pt x="61242" y="118048"/>
                  </a:lnTo>
                  <a:lnTo>
                    <a:pt x="105016" y="115757"/>
                  </a:lnTo>
                  <a:lnTo>
                    <a:pt x="158014" y="130234"/>
                  </a:lnTo>
                  <a:lnTo>
                    <a:pt x="179101" y="141316"/>
                  </a:lnTo>
                  <a:lnTo>
                    <a:pt x="193932" y="157159"/>
                  </a:lnTo>
                  <a:lnTo>
                    <a:pt x="212986" y="195926"/>
                  </a:lnTo>
                  <a:lnTo>
                    <a:pt x="213397" y="205010"/>
                  </a:lnTo>
                  <a:lnTo>
                    <a:pt x="207615" y="221342"/>
                  </a:lnTo>
                  <a:lnTo>
                    <a:pt x="185617" y="243691"/>
                  </a:lnTo>
                  <a:lnTo>
                    <a:pt x="163683" y="251792"/>
                  </a:lnTo>
                  <a:lnTo>
                    <a:pt x="126483" y="258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875523" y="1831958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97833" y="15641"/>
                  </a:lnTo>
                  <a:lnTo>
                    <a:pt x="41460" y="384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896580" y="194777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5" y="3119"/>
                  </a:lnTo>
                  <a:lnTo>
                    <a:pt x="71680" y="8333"/>
                  </a:lnTo>
                  <a:lnTo>
                    <a:pt x="29817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212602" y="1505575"/>
              <a:ext cx="20891" cy="484312"/>
            </a:xfrm>
            <a:custGeom>
              <a:avLst/>
              <a:gdLst/>
              <a:ahLst/>
              <a:cxnLst/>
              <a:rect l="0" t="0" r="0" b="0"/>
              <a:pathLst>
                <a:path w="20891" h="484312">
                  <a:moveTo>
                    <a:pt x="20890" y="0"/>
                  </a:moveTo>
                  <a:lnTo>
                    <a:pt x="9437" y="48930"/>
                  </a:lnTo>
                  <a:lnTo>
                    <a:pt x="2678" y="96776"/>
                  </a:lnTo>
                  <a:lnTo>
                    <a:pt x="395" y="159756"/>
                  </a:lnTo>
                  <a:lnTo>
                    <a:pt x="0" y="214231"/>
                  </a:lnTo>
                  <a:lnTo>
                    <a:pt x="5471" y="263647"/>
                  </a:lnTo>
                  <a:lnTo>
                    <a:pt x="8913" y="324692"/>
                  </a:lnTo>
                  <a:lnTo>
                    <a:pt x="9718" y="367746"/>
                  </a:lnTo>
                  <a:lnTo>
                    <a:pt x="10171" y="425206"/>
                  </a:lnTo>
                  <a:lnTo>
                    <a:pt x="10362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117679" y="1663502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4595" y="5589"/>
                  </a:lnTo>
                  <a:lnTo>
                    <a:pt x="153037" y="14654"/>
                  </a:lnTo>
                  <a:lnTo>
                    <a:pt x="98896" y="24749"/>
                  </a:lnTo>
                  <a:lnTo>
                    <a:pt x="40220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397385" y="1800373"/>
              <a:ext cx="15093" cy="147400"/>
            </a:xfrm>
            <a:custGeom>
              <a:avLst/>
              <a:gdLst/>
              <a:ahLst/>
              <a:cxnLst/>
              <a:rect l="0" t="0" r="0" b="0"/>
              <a:pathLst>
                <a:path w="15093" h="147400">
                  <a:moveTo>
                    <a:pt x="15092" y="0"/>
                  </a:moveTo>
                  <a:lnTo>
                    <a:pt x="437" y="43962"/>
                  </a:lnTo>
                  <a:lnTo>
                    <a:pt x="0" y="63992"/>
                  </a:lnTo>
                  <a:lnTo>
                    <a:pt x="3962" y="120817"/>
                  </a:lnTo>
                  <a:lnTo>
                    <a:pt x="456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412477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507233" y="1738535"/>
              <a:ext cx="231628" cy="198709"/>
            </a:xfrm>
            <a:custGeom>
              <a:avLst/>
              <a:gdLst/>
              <a:ahLst/>
              <a:cxnLst/>
              <a:rect l="0" t="0" r="0" b="0"/>
              <a:pathLst>
                <a:path w="231628" h="198709">
                  <a:moveTo>
                    <a:pt x="0" y="72366"/>
                  </a:moveTo>
                  <a:lnTo>
                    <a:pt x="3119" y="115058"/>
                  </a:lnTo>
                  <a:lnTo>
                    <a:pt x="9553" y="166246"/>
                  </a:lnTo>
                  <a:lnTo>
                    <a:pt x="10095" y="158154"/>
                  </a:lnTo>
                  <a:lnTo>
                    <a:pt x="1426" y="97575"/>
                  </a:lnTo>
                  <a:lnTo>
                    <a:pt x="423" y="57479"/>
                  </a:lnTo>
                  <a:lnTo>
                    <a:pt x="3791" y="47233"/>
                  </a:lnTo>
                  <a:lnTo>
                    <a:pt x="16893" y="32730"/>
                  </a:lnTo>
                  <a:lnTo>
                    <a:pt x="25300" y="29564"/>
                  </a:lnTo>
                  <a:lnTo>
                    <a:pt x="44000" y="29167"/>
                  </a:lnTo>
                  <a:lnTo>
                    <a:pt x="60889" y="39128"/>
                  </a:lnTo>
                  <a:lnTo>
                    <a:pt x="75025" y="55254"/>
                  </a:lnTo>
                  <a:lnTo>
                    <a:pt x="98936" y="107807"/>
                  </a:lnTo>
                  <a:lnTo>
                    <a:pt x="95538" y="73654"/>
                  </a:lnTo>
                  <a:lnTo>
                    <a:pt x="106312" y="19893"/>
                  </a:lnTo>
                  <a:lnTo>
                    <a:pt x="109480" y="9308"/>
                  </a:lnTo>
                  <a:lnTo>
                    <a:pt x="116270" y="3421"/>
                  </a:lnTo>
                  <a:lnTo>
                    <a:pt x="125477" y="666"/>
                  </a:lnTo>
                  <a:lnTo>
                    <a:pt x="136293" y="0"/>
                  </a:lnTo>
                  <a:lnTo>
                    <a:pt x="154551" y="5498"/>
                  </a:lnTo>
                  <a:lnTo>
                    <a:pt x="162696" y="10240"/>
                  </a:lnTo>
                  <a:lnTo>
                    <a:pt x="174865" y="24867"/>
                  </a:lnTo>
                  <a:lnTo>
                    <a:pt x="195990" y="75383"/>
                  </a:lnTo>
                  <a:lnTo>
                    <a:pt x="207344" y="134400"/>
                  </a:lnTo>
                  <a:lnTo>
                    <a:pt x="211476" y="160768"/>
                  </a:lnTo>
                  <a:lnTo>
                    <a:pt x="231627" y="198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773225" y="1689278"/>
              <a:ext cx="165677" cy="222813"/>
            </a:xfrm>
            <a:custGeom>
              <a:avLst/>
              <a:gdLst/>
              <a:ahLst/>
              <a:cxnLst/>
              <a:rect l="0" t="0" r="0" b="0"/>
              <a:pathLst>
                <a:path w="165677" h="222813">
                  <a:moveTo>
                    <a:pt x="60391" y="142680"/>
                  </a:moveTo>
                  <a:lnTo>
                    <a:pt x="118954" y="93182"/>
                  </a:lnTo>
                  <a:lnTo>
                    <a:pt x="135195" y="66793"/>
                  </a:lnTo>
                  <a:lnTo>
                    <a:pt x="135997" y="56994"/>
                  </a:lnTo>
                  <a:lnTo>
                    <a:pt x="130648" y="36747"/>
                  </a:lnTo>
                  <a:lnTo>
                    <a:pt x="117353" y="19170"/>
                  </a:lnTo>
                  <a:lnTo>
                    <a:pt x="108895" y="11207"/>
                  </a:lnTo>
                  <a:lnTo>
                    <a:pt x="87018" y="2359"/>
                  </a:lnTo>
                  <a:lnTo>
                    <a:pt x="74633" y="0"/>
                  </a:lnTo>
                  <a:lnTo>
                    <a:pt x="54633" y="3617"/>
                  </a:lnTo>
                  <a:lnTo>
                    <a:pt x="30219" y="18808"/>
                  </a:lnTo>
                  <a:lnTo>
                    <a:pt x="16565" y="32644"/>
                  </a:lnTo>
                  <a:lnTo>
                    <a:pt x="6598" y="50491"/>
                  </a:lnTo>
                  <a:lnTo>
                    <a:pt x="0" y="85859"/>
                  </a:lnTo>
                  <a:lnTo>
                    <a:pt x="6174" y="138562"/>
                  </a:lnTo>
                  <a:lnTo>
                    <a:pt x="12118" y="161907"/>
                  </a:lnTo>
                  <a:lnTo>
                    <a:pt x="24899" y="180861"/>
                  </a:lnTo>
                  <a:lnTo>
                    <a:pt x="56110" y="212093"/>
                  </a:lnTo>
                  <a:lnTo>
                    <a:pt x="76816" y="220324"/>
                  </a:lnTo>
                  <a:lnTo>
                    <a:pt x="101617" y="222812"/>
                  </a:lnTo>
                  <a:lnTo>
                    <a:pt x="146307" y="217997"/>
                  </a:lnTo>
                  <a:lnTo>
                    <a:pt x="165676" y="216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7001450" y="2358383"/>
            <a:ext cx="1579276" cy="589597"/>
            <a:chOff x="7001450" y="2358383"/>
            <a:chExt cx="1579276" cy="589597"/>
          </a:xfrm>
        </p:grpSpPr>
        <p:sp>
          <p:nvSpPr>
            <p:cNvPr id="152" name="Freeform 151"/>
            <p:cNvSpPr/>
            <p:nvPr/>
          </p:nvSpPr>
          <p:spPr>
            <a:xfrm>
              <a:off x="7001450" y="2547896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0" y="0"/>
                  </a:moveTo>
                  <a:lnTo>
                    <a:pt x="0" y="22357"/>
                  </a:lnTo>
                  <a:lnTo>
                    <a:pt x="6240" y="39572"/>
                  </a:lnTo>
                  <a:lnTo>
                    <a:pt x="49499" y="100163"/>
                  </a:lnTo>
                  <a:lnTo>
                    <a:pt x="87565" y="159197"/>
                  </a:lnTo>
                  <a:lnTo>
                    <a:pt x="10528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043565" y="2505782"/>
              <a:ext cx="221099" cy="442198"/>
            </a:xfrm>
            <a:custGeom>
              <a:avLst/>
              <a:gdLst/>
              <a:ahLst/>
              <a:cxnLst/>
              <a:rect l="0" t="0" r="0" b="0"/>
              <a:pathLst>
                <a:path w="221099" h="442198">
                  <a:moveTo>
                    <a:pt x="221098" y="0"/>
                  </a:moveTo>
                  <a:lnTo>
                    <a:pt x="185182" y="61110"/>
                  </a:lnTo>
                  <a:lnTo>
                    <a:pt x="150799" y="121131"/>
                  </a:lnTo>
                  <a:lnTo>
                    <a:pt x="123980" y="174662"/>
                  </a:lnTo>
                  <a:lnTo>
                    <a:pt x="99965" y="226484"/>
                  </a:lnTo>
                  <a:lnTo>
                    <a:pt x="75243" y="275337"/>
                  </a:lnTo>
                  <a:lnTo>
                    <a:pt x="41147" y="338812"/>
                  </a:lnTo>
                  <a:lnTo>
                    <a:pt x="21666" y="39871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306777" y="263212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466993" y="2547074"/>
              <a:ext cx="281982" cy="195966"/>
            </a:xfrm>
            <a:custGeom>
              <a:avLst/>
              <a:gdLst/>
              <a:ahLst/>
              <a:cxnLst/>
              <a:rect l="0" t="0" r="0" b="0"/>
              <a:pathLst>
                <a:path w="281982" h="195966">
                  <a:moveTo>
                    <a:pt x="176696" y="32407"/>
                  </a:moveTo>
                  <a:lnTo>
                    <a:pt x="147387" y="3099"/>
                  </a:lnTo>
                  <a:lnTo>
                    <a:pt x="139610" y="0"/>
                  </a:lnTo>
                  <a:lnTo>
                    <a:pt x="86155" y="483"/>
                  </a:lnTo>
                  <a:lnTo>
                    <a:pt x="65875" y="6910"/>
                  </a:lnTo>
                  <a:lnTo>
                    <a:pt x="33793" y="30101"/>
                  </a:lnTo>
                  <a:lnTo>
                    <a:pt x="17631" y="55901"/>
                  </a:lnTo>
                  <a:lnTo>
                    <a:pt x="2859" y="97229"/>
                  </a:lnTo>
                  <a:lnTo>
                    <a:pt x="0" y="122439"/>
                  </a:lnTo>
                  <a:lnTo>
                    <a:pt x="4967" y="146121"/>
                  </a:lnTo>
                  <a:lnTo>
                    <a:pt x="20918" y="176065"/>
                  </a:lnTo>
                  <a:lnTo>
                    <a:pt x="27220" y="184331"/>
                  </a:lnTo>
                  <a:lnTo>
                    <a:pt x="46702" y="193516"/>
                  </a:lnTo>
                  <a:lnTo>
                    <a:pt x="58448" y="195965"/>
                  </a:lnTo>
                  <a:lnTo>
                    <a:pt x="80857" y="192447"/>
                  </a:lnTo>
                  <a:lnTo>
                    <a:pt x="123840" y="171125"/>
                  </a:lnTo>
                  <a:lnTo>
                    <a:pt x="149987" y="145649"/>
                  </a:lnTo>
                  <a:lnTo>
                    <a:pt x="171377" y="97193"/>
                  </a:lnTo>
                  <a:lnTo>
                    <a:pt x="180839" y="56413"/>
                  </a:lnTo>
                  <a:lnTo>
                    <a:pt x="178444" y="24052"/>
                  </a:lnTo>
                  <a:lnTo>
                    <a:pt x="177861" y="25667"/>
                  </a:lnTo>
                  <a:lnTo>
                    <a:pt x="177472" y="31424"/>
                  </a:lnTo>
                  <a:lnTo>
                    <a:pt x="196584" y="84112"/>
                  </a:lnTo>
                  <a:lnTo>
                    <a:pt x="205423" y="104520"/>
                  </a:lnTo>
                  <a:lnTo>
                    <a:pt x="236905" y="149630"/>
                  </a:lnTo>
                  <a:lnTo>
                    <a:pt x="253758" y="163665"/>
                  </a:lnTo>
                  <a:lnTo>
                    <a:pt x="281981" y="179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801616" y="2495253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157928" y="0"/>
                  </a:moveTo>
                  <a:lnTo>
                    <a:pt x="141160" y="11179"/>
                  </a:lnTo>
                  <a:lnTo>
                    <a:pt x="129809" y="26026"/>
                  </a:lnTo>
                  <a:lnTo>
                    <a:pt x="93610" y="80420"/>
                  </a:lnTo>
                  <a:lnTo>
                    <a:pt x="48171" y="1376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791088" y="2526839"/>
              <a:ext cx="210571" cy="147400"/>
            </a:xfrm>
            <a:custGeom>
              <a:avLst/>
              <a:gdLst/>
              <a:ahLst/>
              <a:cxnLst/>
              <a:rect l="0" t="0" r="0" b="0"/>
              <a:pathLst>
                <a:path w="210571" h="147400">
                  <a:moveTo>
                    <a:pt x="210570" y="147399"/>
                  </a:moveTo>
                  <a:lnTo>
                    <a:pt x="155482" y="97901"/>
                  </a:lnTo>
                  <a:lnTo>
                    <a:pt x="94542" y="56120"/>
                  </a:lnTo>
                  <a:lnTo>
                    <a:pt x="31567" y="196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054300" y="2505782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033243" y="2358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184981" y="2400497"/>
              <a:ext cx="181081" cy="273742"/>
            </a:xfrm>
            <a:custGeom>
              <a:avLst/>
              <a:gdLst/>
              <a:ahLst/>
              <a:cxnLst/>
              <a:rect l="0" t="0" r="0" b="0"/>
              <a:pathLst>
                <a:path w="181081" h="273742">
                  <a:moveTo>
                    <a:pt x="143061" y="0"/>
                  </a:moveTo>
                  <a:lnTo>
                    <a:pt x="100369" y="3120"/>
                  </a:lnTo>
                  <a:lnTo>
                    <a:pt x="49397" y="19128"/>
                  </a:lnTo>
                  <a:lnTo>
                    <a:pt x="10305" y="49803"/>
                  </a:lnTo>
                  <a:lnTo>
                    <a:pt x="2169" y="69708"/>
                  </a:lnTo>
                  <a:lnTo>
                    <a:pt x="0" y="81567"/>
                  </a:lnTo>
                  <a:lnTo>
                    <a:pt x="2063" y="90643"/>
                  </a:lnTo>
                  <a:lnTo>
                    <a:pt x="6949" y="97863"/>
                  </a:lnTo>
                  <a:lnTo>
                    <a:pt x="13715" y="103847"/>
                  </a:lnTo>
                  <a:lnTo>
                    <a:pt x="33711" y="110495"/>
                  </a:lnTo>
                  <a:lnTo>
                    <a:pt x="97118" y="116283"/>
                  </a:lnTo>
                  <a:lnTo>
                    <a:pt x="130228" y="125181"/>
                  </a:lnTo>
                  <a:lnTo>
                    <a:pt x="170371" y="155190"/>
                  </a:lnTo>
                  <a:lnTo>
                    <a:pt x="178595" y="175038"/>
                  </a:lnTo>
                  <a:lnTo>
                    <a:pt x="181080" y="198287"/>
                  </a:lnTo>
                  <a:lnTo>
                    <a:pt x="178286" y="220319"/>
                  </a:lnTo>
                  <a:lnTo>
                    <a:pt x="172393" y="229937"/>
                  </a:lnTo>
                  <a:lnTo>
                    <a:pt x="153368" y="246864"/>
                  </a:lnTo>
                  <a:lnTo>
                    <a:pt x="121938" y="263958"/>
                  </a:lnTo>
                  <a:lnTo>
                    <a:pt x="67257" y="272453"/>
                  </a:lnTo>
                  <a:lnTo>
                    <a:pt x="4830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538611" y="2442611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8491159" y="2168870"/>
            <a:ext cx="1324372" cy="368498"/>
            <a:chOff x="8491159" y="2168870"/>
            <a:chExt cx="1324372" cy="368498"/>
          </a:xfrm>
        </p:grpSpPr>
        <p:sp>
          <p:nvSpPr>
            <p:cNvPr id="163" name="Freeform 162"/>
            <p:cNvSpPr/>
            <p:nvPr/>
          </p:nvSpPr>
          <p:spPr>
            <a:xfrm>
              <a:off x="8538611" y="2442611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61939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491159" y="2316269"/>
              <a:ext cx="152738" cy="45679"/>
            </a:xfrm>
            <a:custGeom>
              <a:avLst/>
              <a:gdLst/>
              <a:ahLst/>
              <a:cxnLst/>
              <a:rect l="0" t="0" r="0" b="0"/>
              <a:pathLst>
                <a:path w="152738" h="45679">
                  <a:moveTo>
                    <a:pt x="121152" y="10529"/>
                  </a:moveTo>
                  <a:lnTo>
                    <a:pt x="60041" y="28487"/>
                  </a:lnTo>
                  <a:lnTo>
                    <a:pt x="5609" y="45678"/>
                  </a:lnTo>
                  <a:lnTo>
                    <a:pt x="840" y="45660"/>
                  </a:lnTo>
                  <a:lnTo>
                    <a:pt x="0" y="43308"/>
                  </a:lnTo>
                  <a:lnTo>
                    <a:pt x="1779" y="39400"/>
                  </a:lnTo>
                  <a:lnTo>
                    <a:pt x="13115" y="31939"/>
                  </a:lnTo>
                  <a:lnTo>
                    <a:pt x="32192" y="25894"/>
                  </a:lnTo>
                  <a:lnTo>
                    <a:pt x="85858" y="18893"/>
                  </a:lnTo>
                  <a:lnTo>
                    <a:pt x="143052" y="2929"/>
                  </a:lnTo>
                  <a:lnTo>
                    <a:pt x="1527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928165" y="2368911"/>
              <a:ext cx="42116" cy="168457"/>
            </a:xfrm>
            <a:custGeom>
              <a:avLst/>
              <a:gdLst/>
              <a:ahLst/>
              <a:cxnLst/>
              <a:rect l="0" t="0" r="0" b="0"/>
              <a:pathLst>
                <a:path w="42116" h="168457">
                  <a:moveTo>
                    <a:pt x="42115" y="0"/>
                  </a:moveTo>
                  <a:lnTo>
                    <a:pt x="33781" y="37479"/>
                  </a:lnTo>
                  <a:lnTo>
                    <a:pt x="24640" y="95316"/>
                  </a:lnTo>
                  <a:lnTo>
                    <a:pt x="19780" y="13222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959751" y="226362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107150" y="2168870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3253" y="37478"/>
                  </a:lnTo>
                  <a:lnTo>
                    <a:pt x="15902" y="88901"/>
                  </a:lnTo>
                  <a:lnTo>
                    <a:pt x="16450" y="149747"/>
                  </a:lnTo>
                  <a:lnTo>
                    <a:pt x="11698" y="209604"/>
                  </a:lnTo>
                  <a:lnTo>
                    <a:pt x="9590" y="26817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054507" y="229521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4841" y="0"/>
                  </a:lnTo>
                  <a:lnTo>
                    <a:pt x="75483" y="5589"/>
                  </a:lnTo>
                  <a:lnTo>
                    <a:pt x="19198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194748" y="2271362"/>
              <a:ext cx="140692" cy="213364"/>
            </a:xfrm>
            <a:custGeom>
              <a:avLst/>
              <a:gdLst/>
              <a:ahLst/>
              <a:cxnLst/>
              <a:rect l="0" t="0" r="0" b="0"/>
              <a:pathLst>
                <a:path w="140692" h="213364">
                  <a:moveTo>
                    <a:pt x="38744" y="97549"/>
                  </a:moveTo>
                  <a:lnTo>
                    <a:pt x="56725" y="81908"/>
                  </a:lnTo>
                  <a:lnTo>
                    <a:pt x="119164" y="57943"/>
                  </a:lnTo>
                  <a:lnTo>
                    <a:pt x="137267" y="46411"/>
                  </a:lnTo>
                  <a:lnTo>
                    <a:pt x="140691" y="38891"/>
                  </a:lnTo>
                  <a:lnTo>
                    <a:pt x="140634" y="30368"/>
                  </a:lnTo>
                  <a:lnTo>
                    <a:pt x="138256" y="21176"/>
                  </a:lnTo>
                  <a:lnTo>
                    <a:pt x="133161" y="13879"/>
                  </a:lnTo>
                  <a:lnTo>
                    <a:pt x="118142" y="2651"/>
                  </a:lnTo>
                  <a:lnTo>
                    <a:pt x="99769" y="0"/>
                  </a:lnTo>
                  <a:lnTo>
                    <a:pt x="79904" y="3891"/>
                  </a:lnTo>
                  <a:lnTo>
                    <a:pt x="28090" y="31938"/>
                  </a:lnTo>
                  <a:lnTo>
                    <a:pt x="13342" y="48502"/>
                  </a:lnTo>
                  <a:lnTo>
                    <a:pt x="4057" y="68731"/>
                  </a:lnTo>
                  <a:lnTo>
                    <a:pt x="0" y="106428"/>
                  </a:lnTo>
                  <a:lnTo>
                    <a:pt x="6857" y="144894"/>
                  </a:lnTo>
                  <a:lnTo>
                    <a:pt x="23187" y="172149"/>
                  </a:lnTo>
                  <a:lnTo>
                    <a:pt x="44013" y="193872"/>
                  </a:lnTo>
                  <a:lnTo>
                    <a:pt x="62143" y="203921"/>
                  </a:lnTo>
                  <a:lnTo>
                    <a:pt x="122972" y="213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375979" y="2242787"/>
              <a:ext cx="197953" cy="231411"/>
            </a:xfrm>
            <a:custGeom>
              <a:avLst/>
              <a:gdLst/>
              <a:ahLst/>
              <a:cxnLst/>
              <a:rect l="0" t="0" r="0" b="0"/>
              <a:pathLst>
                <a:path w="197953" h="231411">
                  <a:moveTo>
                    <a:pt x="4912" y="115596"/>
                  </a:moveTo>
                  <a:lnTo>
                    <a:pt x="8031" y="158288"/>
                  </a:lnTo>
                  <a:lnTo>
                    <a:pt x="20531" y="209475"/>
                  </a:lnTo>
                  <a:lnTo>
                    <a:pt x="4388" y="150290"/>
                  </a:lnTo>
                  <a:lnTo>
                    <a:pt x="0" y="120487"/>
                  </a:lnTo>
                  <a:lnTo>
                    <a:pt x="6714" y="66346"/>
                  </a:lnTo>
                  <a:lnTo>
                    <a:pt x="9624" y="54687"/>
                  </a:lnTo>
                  <a:lnTo>
                    <a:pt x="15072" y="48084"/>
                  </a:lnTo>
                  <a:lnTo>
                    <a:pt x="22214" y="44852"/>
                  </a:lnTo>
                  <a:lnTo>
                    <a:pt x="30484" y="43867"/>
                  </a:lnTo>
                  <a:lnTo>
                    <a:pt x="37168" y="46719"/>
                  </a:lnTo>
                  <a:lnTo>
                    <a:pt x="65818" y="86032"/>
                  </a:lnTo>
                  <a:lnTo>
                    <a:pt x="70082" y="86528"/>
                  </a:lnTo>
                  <a:lnTo>
                    <a:pt x="72925" y="81009"/>
                  </a:lnTo>
                  <a:lnTo>
                    <a:pt x="80203" y="24907"/>
                  </a:lnTo>
                  <a:lnTo>
                    <a:pt x="89457" y="6659"/>
                  </a:lnTo>
                  <a:lnTo>
                    <a:pt x="97541" y="2028"/>
                  </a:lnTo>
                  <a:lnTo>
                    <a:pt x="119000" y="0"/>
                  </a:lnTo>
                  <a:lnTo>
                    <a:pt x="128933" y="3437"/>
                  </a:lnTo>
                  <a:lnTo>
                    <a:pt x="146211" y="16615"/>
                  </a:lnTo>
                  <a:lnTo>
                    <a:pt x="181623" y="79625"/>
                  </a:lnTo>
                  <a:lnTo>
                    <a:pt x="196221" y="119886"/>
                  </a:lnTo>
                  <a:lnTo>
                    <a:pt x="197952" y="144409"/>
                  </a:lnTo>
                  <a:lnTo>
                    <a:pt x="194889" y="204355"/>
                  </a:lnTo>
                  <a:lnTo>
                    <a:pt x="194425" y="231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631170" y="2213179"/>
              <a:ext cx="184361" cy="261019"/>
            </a:xfrm>
            <a:custGeom>
              <a:avLst/>
              <a:gdLst/>
              <a:ahLst/>
              <a:cxnLst/>
              <a:rect l="0" t="0" r="0" b="0"/>
              <a:pathLst>
                <a:path w="184361" h="261019">
                  <a:moveTo>
                    <a:pt x="139276" y="8334"/>
                  </a:moveTo>
                  <a:lnTo>
                    <a:pt x="101797" y="0"/>
                  </a:lnTo>
                  <a:lnTo>
                    <a:pt x="78166" y="1120"/>
                  </a:lnTo>
                  <a:lnTo>
                    <a:pt x="34398" y="20904"/>
                  </a:lnTo>
                  <a:lnTo>
                    <a:pt x="15454" y="34977"/>
                  </a:lnTo>
                  <a:lnTo>
                    <a:pt x="3135" y="52930"/>
                  </a:lnTo>
                  <a:lnTo>
                    <a:pt x="0" y="72608"/>
                  </a:lnTo>
                  <a:lnTo>
                    <a:pt x="801" y="82769"/>
                  </a:lnTo>
                  <a:lnTo>
                    <a:pt x="6016" y="90712"/>
                  </a:lnTo>
                  <a:lnTo>
                    <a:pt x="24287" y="102658"/>
                  </a:lnTo>
                  <a:lnTo>
                    <a:pt x="84547" y="115295"/>
                  </a:lnTo>
                  <a:lnTo>
                    <a:pt x="137831" y="132557"/>
                  </a:lnTo>
                  <a:lnTo>
                    <a:pt x="154621" y="143872"/>
                  </a:lnTo>
                  <a:lnTo>
                    <a:pt x="166762" y="159820"/>
                  </a:lnTo>
                  <a:lnTo>
                    <a:pt x="184090" y="198654"/>
                  </a:lnTo>
                  <a:lnTo>
                    <a:pt x="184360" y="207743"/>
                  </a:lnTo>
                  <a:lnTo>
                    <a:pt x="178420" y="224082"/>
                  </a:lnTo>
                  <a:lnTo>
                    <a:pt x="156334" y="246434"/>
                  </a:lnTo>
                  <a:lnTo>
                    <a:pt x="134378" y="254536"/>
                  </a:lnTo>
                  <a:lnTo>
                    <a:pt x="86633" y="261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Custom</PresentationFormat>
  <Paragraphs>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1.2 – Making Bar &amp; Line Graphs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2</cp:revision>
  <dcterms:created xsi:type="dcterms:W3CDTF">2013-09-05T13:24:56Z</dcterms:created>
  <dcterms:modified xsi:type="dcterms:W3CDTF">2013-09-09T15:06:31Z</dcterms:modified>
</cp:coreProperties>
</file>